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image/jpeg" Extension="jpg"/>
  <Default ContentType="application/vnd.openxmlformats-package.relationships+xml" Extension="rels"/>
  <Default ContentType="application/vnd.openxmlformats-officedocument.spreadsheetml.sheet" Extension="xlsx"/>
  <Default ContentType="image/png" Extension="tmp"/>
  <Default ContentType="application/vnd.openxmlformats-officedocument.presentationml.printerSettings" Extension="bin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tags+xml" PartName="/ppt/tags/tag1.xml"/>
  <Override ContentType="application/vnd.openxmlformats-officedocument.drawingml.chart+xml" PartName="/ppt/charts/chart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tags+xml" PartName="/ppt/tags/tag5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presentationml.tags+xml" PartName="/ppt/tags/tag6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59" r:id="rId5"/>
    <p:sldId id="257" r:id="rId6"/>
    <p:sldId id="280" r:id="rId7"/>
    <p:sldId id="281" r:id="rId8"/>
    <p:sldId id="260" r:id="rId9"/>
    <p:sldId id="261" r:id="rId10"/>
    <p:sldId id="291" r:id="rId11"/>
    <p:sldId id="262" r:id="rId12"/>
    <p:sldId id="263" r:id="rId13"/>
    <p:sldId id="264" r:id="rId14"/>
    <p:sldId id="265" r:id="rId15"/>
    <p:sldId id="266" r:id="rId16"/>
    <p:sldId id="268" r:id="rId17"/>
    <p:sldId id="267" r:id="rId18"/>
    <p:sldId id="269" r:id="rId19"/>
    <p:sldId id="287" r:id="rId20"/>
    <p:sldId id="271" r:id="rId21"/>
    <p:sldId id="273" r:id="rId22"/>
    <p:sldId id="270" r:id="rId23"/>
    <p:sldId id="272" r:id="rId24"/>
    <p:sldId id="276" r:id="rId25"/>
    <p:sldId id="277" r:id="rId26"/>
    <p:sldId id="292" r:id="rId27"/>
    <p:sldId id="274" r:id="rId28"/>
    <p:sldId id="286" r:id="rId29"/>
    <p:sldId id="275" r:id="rId30"/>
    <p:sldId id="288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94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gültige Links</c:v>
                </c:pt>
              </c:strCache>
            </c:strRef>
          </c:tx>
          <c:invertIfNegative val="0"/>
          <c:cat>
            <c:numRef>
              <c:f>Tabelle1!$A$2:$A$8</c:f>
              <c:numCache>
                <c:formatCode>General</c:formatCode>
                <c:ptCount val="7"/>
                <c:pt idx="0">
                  <c:v>1996.0</c:v>
                </c:pt>
                <c:pt idx="1">
                  <c:v>1998.0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2007.0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45.0</c:v>
                </c:pt>
                <c:pt idx="1">
                  <c:v>25.0</c:v>
                </c:pt>
                <c:pt idx="2">
                  <c:v>67.0</c:v>
                </c:pt>
                <c:pt idx="3">
                  <c:v>83.0</c:v>
                </c:pt>
                <c:pt idx="4">
                  <c:v>68.0</c:v>
                </c:pt>
                <c:pt idx="5">
                  <c:v>44.0</c:v>
                </c:pt>
                <c:pt idx="6">
                  <c:v>77.0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tote Links</c:v>
                </c:pt>
              </c:strCache>
            </c:strRef>
          </c:tx>
          <c:invertIfNegative val="0"/>
          <c:cat>
            <c:numRef>
              <c:f>Tabelle1!$A$2:$A$8</c:f>
              <c:numCache>
                <c:formatCode>General</c:formatCode>
                <c:ptCount val="7"/>
                <c:pt idx="0">
                  <c:v>1996.0</c:v>
                </c:pt>
                <c:pt idx="1">
                  <c:v>1998.0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2007.0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55.0</c:v>
                </c:pt>
                <c:pt idx="1">
                  <c:v>75.0</c:v>
                </c:pt>
                <c:pt idx="2">
                  <c:v>33.0</c:v>
                </c:pt>
                <c:pt idx="3">
                  <c:v>17.0</c:v>
                </c:pt>
                <c:pt idx="4">
                  <c:v>32.0</c:v>
                </c:pt>
                <c:pt idx="5">
                  <c:v>56.0</c:v>
                </c:pt>
                <c:pt idx="6">
                  <c:v>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8610088"/>
        <c:axId val="1608588488"/>
        <c:axId val="0"/>
      </c:bar3DChart>
      <c:catAx>
        <c:axId val="1608610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8588488"/>
        <c:crosses val="autoZero"/>
        <c:auto val="1"/>
        <c:lblAlgn val="ctr"/>
        <c:lblOffset val="100"/>
        <c:noMultiLvlLbl val="0"/>
      </c:catAx>
      <c:valAx>
        <c:axId val="1608588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8610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28182941903584"/>
          <c:y val="0.285714285714286"/>
          <c:w val="0.861557478368356"/>
          <c:h val="0.43915343915343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0586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1058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0586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0586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0586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0586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0586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0586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0080"/>
              </a:solidFill>
              <a:ln w="10586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1172">
                <a:noFill/>
              </a:ln>
            </c:spPr>
            <c:txPr>
              <a:bodyPr rot="2700000" vert="horz"/>
              <a:lstStyle/>
              <a:p>
                <a:pPr algn="ctr"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Tabelle1!$A$1:$A$9</c:f>
              <c:strCache>
                <c:ptCount val="9"/>
                <c:pt idx="0">
                  <c:v>Google</c:v>
                </c:pt>
                <c:pt idx="1">
                  <c:v>Yahoo</c:v>
                </c:pt>
                <c:pt idx="2">
                  <c:v>MSN</c:v>
                </c:pt>
                <c:pt idx="3">
                  <c:v>AOL</c:v>
                </c:pt>
                <c:pt idx="4">
                  <c:v>Excite</c:v>
                </c:pt>
                <c:pt idx="5">
                  <c:v>Ask</c:v>
                </c:pt>
                <c:pt idx="6">
                  <c:v>InfoSpace</c:v>
                </c:pt>
                <c:pt idx="7">
                  <c:v>Lycos</c:v>
                </c:pt>
                <c:pt idx="8">
                  <c:v>übrige</c:v>
                </c:pt>
              </c:strCache>
            </c:strRef>
          </c:cat>
          <c:val>
            <c:numRef>
              <c:f>Tabelle1!$B$1:$B$9</c:f>
              <c:numCache>
                <c:formatCode>General</c:formatCode>
                <c:ptCount val="9"/>
                <c:pt idx="0">
                  <c:v>36.80000000000001</c:v>
                </c:pt>
                <c:pt idx="1">
                  <c:v>26.6</c:v>
                </c:pt>
                <c:pt idx="2">
                  <c:v>14.5</c:v>
                </c:pt>
                <c:pt idx="3">
                  <c:v>12.8</c:v>
                </c:pt>
                <c:pt idx="4">
                  <c:v>4.3</c:v>
                </c:pt>
                <c:pt idx="5">
                  <c:v>1.8</c:v>
                </c:pt>
                <c:pt idx="6">
                  <c:v>1.3</c:v>
                </c:pt>
                <c:pt idx="7">
                  <c:v>0.8</c:v>
                </c:pt>
                <c:pt idx="8">
                  <c:v>1.1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117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3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28182941903584"/>
          <c:y val="0.285714285714286"/>
          <c:w val="0.861557478368356"/>
          <c:h val="0.439153439153439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117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3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28182941903584"/>
          <c:y val="0.285714285714286"/>
          <c:w val="0.861557478368356"/>
          <c:h val="0.439153439153439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E20E6-8F42-477C-87C5-3DB5138F9DF2}" type="doc">
      <dgm:prSet loTypeId="urn:microsoft.com/office/officeart/2005/8/layout/cycle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CAA1666D-4B61-4B2B-AFB3-6CE361902995}">
      <dgm:prSet phldrT="[Text]"/>
      <dgm:spPr/>
      <dgm:t>
        <a:bodyPr/>
        <a:lstStyle/>
        <a:p>
          <a:r>
            <a:rPr lang="de-DE" dirty="0" smtClean="0"/>
            <a:t>Datenquelle</a:t>
          </a:r>
          <a:endParaRPr lang="de-DE" dirty="0"/>
        </a:p>
      </dgm:t>
    </dgm:pt>
    <dgm:pt modelId="{8803E5B3-566B-47AD-A325-61FFE8393D9F}" type="parTrans" cxnId="{CA040C04-A43A-43BE-9C2C-E90D43FD7C3B}">
      <dgm:prSet/>
      <dgm:spPr/>
      <dgm:t>
        <a:bodyPr/>
        <a:lstStyle/>
        <a:p>
          <a:endParaRPr lang="de-DE"/>
        </a:p>
      </dgm:t>
    </dgm:pt>
    <dgm:pt modelId="{BCB5E3ED-78D0-4EBF-BC81-E66D99EF679D}" type="sibTrans" cxnId="{CA040C04-A43A-43BE-9C2C-E90D43FD7C3B}">
      <dgm:prSet/>
      <dgm:spPr/>
      <dgm:t>
        <a:bodyPr/>
        <a:lstStyle/>
        <a:p>
          <a:endParaRPr lang="de-DE"/>
        </a:p>
      </dgm:t>
    </dgm:pt>
    <dgm:pt modelId="{CE7B5504-AE6C-49FB-A874-54FC821F3E3E}">
      <dgm:prSet phldrT="[Text]"/>
      <dgm:spPr/>
      <dgm:t>
        <a:bodyPr/>
        <a:lstStyle/>
        <a:p>
          <a:r>
            <a:rPr lang="de-DE" dirty="0" smtClean="0"/>
            <a:t>Kapital</a:t>
          </a:r>
          <a:endParaRPr lang="de-DE" dirty="0"/>
        </a:p>
      </dgm:t>
    </dgm:pt>
    <dgm:pt modelId="{64E20701-6F79-402C-A65A-E5D0E638AA33}" type="parTrans" cxnId="{BBA7010F-6DFB-4DB1-8537-8ACE57786388}">
      <dgm:prSet/>
      <dgm:spPr/>
      <dgm:t>
        <a:bodyPr/>
        <a:lstStyle/>
        <a:p>
          <a:endParaRPr lang="de-DE"/>
        </a:p>
      </dgm:t>
    </dgm:pt>
    <dgm:pt modelId="{84E1B73D-909C-4226-94E1-5FFF74E3598A}" type="sibTrans" cxnId="{BBA7010F-6DFB-4DB1-8537-8ACE57786388}">
      <dgm:prSet/>
      <dgm:spPr/>
      <dgm:t>
        <a:bodyPr/>
        <a:lstStyle/>
        <a:p>
          <a:endParaRPr lang="de-DE"/>
        </a:p>
      </dgm:t>
    </dgm:pt>
    <dgm:pt modelId="{8F559DA9-2A6C-4C0C-B42D-58BB3E508359}">
      <dgm:prSet phldrT="[Text]"/>
      <dgm:spPr/>
      <dgm:t>
        <a:bodyPr/>
        <a:lstStyle/>
        <a:p>
          <a:r>
            <a:rPr lang="de-DE" dirty="0" smtClean="0"/>
            <a:t>Ressourcen</a:t>
          </a:r>
        </a:p>
      </dgm:t>
    </dgm:pt>
    <dgm:pt modelId="{069FE5C3-F1D8-4675-B547-5CDE01122306}" type="parTrans" cxnId="{CCE4A9F3-3A58-4B70-B551-69D1ADF1ED63}">
      <dgm:prSet/>
      <dgm:spPr/>
      <dgm:t>
        <a:bodyPr/>
        <a:lstStyle/>
        <a:p>
          <a:endParaRPr lang="de-DE"/>
        </a:p>
      </dgm:t>
    </dgm:pt>
    <dgm:pt modelId="{7AB93BC5-7E39-43DD-A7DF-53330035EA9B}" type="sibTrans" cxnId="{CCE4A9F3-3A58-4B70-B551-69D1ADF1ED63}">
      <dgm:prSet/>
      <dgm:spPr/>
      <dgm:t>
        <a:bodyPr/>
        <a:lstStyle/>
        <a:p>
          <a:endParaRPr lang="de-DE"/>
        </a:p>
      </dgm:t>
    </dgm:pt>
    <dgm:pt modelId="{593C3AD3-DA62-459B-B891-B70D9BF328A7}">
      <dgm:prSet phldrT="[Text]"/>
      <dgm:spPr/>
      <dgm:t>
        <a:bodyPr/>
        <a:lstStyle/>
        <a:p>
          <a:r>
            <a:rPr lang="de-DE" dirty="0" smtClean="0"/>
            <a:t>Resonanz</a:t>
          </a:r>
          <a:endParaRPr lang="de-DE" dirty="0"/>
        </a:p>
      </dgm:t>
    </dgm:pt>
    <dgm:pt modelId="{5D988314-D73D-494D-852E-41452A9A65B4}" type="parTrans" cxnId="{30BBF844-A7DE-4D43-BDE9-EE905278DC46}">
      <dgm:prSet/>
      <dgm:spPr/>
      <dgm:t>
        <a:bodyPr/>
        <a:lstStyle/>
        <a:p>
          <a:endParaRPr lang="de-DE"/>
        </a:p>
      </dgm:t>
    </dgm:pt>
    <dgm:pt modelId="{A3184867-359A-44F5-A425-59C78565CE67}" type="sibTrans" cxnId="{30BBF844-A7DE-4D43-BDE9-EE905278DC46}">
      <dgm:prSet/>
      <dgm:spPr/>
      <dgm:t>
        <a:bodyPr/>
        <a:lstStyle/>
        <a:p>
          <a:endParaRPr lang="de-DE"/>
        </a:p>
      </dgm:t>
    </dgm:pt>
    <dgm:pt modelId="{A828309C-D0D8-4E35-97DC-3079F6C53060}">
      <dgm:prSet phldrT="[Text]"/>
      <dgm:spPr/>
      <dgm:t>
        <a:bodyPr/>
        <a:lstStyle/>
        <a:p>
          <a:r>
            <a:rPr lang="de-DE" dirty="0" smtClean="0"/>
            <a:t>Geschäfts-</a:t>
          </a:r>
          <a:br>
            <a:rPr lang="de-DE" dirty="0" smtClean="0"/>
          </a:br>
          <a:r>
            <a:rPr lang="de-DE" dirty="0" err="1" smtClean="0"/>
            <a:t>modell</a:t>
          </a:r>
          <a:endParaRPr lang="de-DE" dirty="0"/>
        </a:p>
      </dgm:t>
    </dgm:pt>
    <dgm:pt modelId="{9E44DD4C-7000-4CF6-AC21-E02D7EF39DC1}" type="parTrans" cxnId="{0246C909-2786-49FF-8DA0-21C090918A5D}">
      <dgm:prSet/>
      <dgm:spPr/>
      <dgm:t>
        <a:bodyPr/>
        <a:lstStyle/>
        <a:p>
          <a:endParaRPr lang="de-DE"/>
        </a:p>
      </dgm:t>
    </dgm:pt>
    <dgm:pt modelId="{41D3E3EE-A588-49FD-AD81-8666754961C6}" type="sibTrans" cxnId="{0246C909-2786-49FF-8DA0-21C090918A5D}">
      <dgm:prSet/>
      <dgm:spPr/>
      <dgm:t>
        <a:bodyPr/>
        <a:lstStyle/>
        <a:p>
          <a:endParaRPr lang="de-DE"/>
        </a:p>
      </dgm:t>
    </dgm:pt>
    <dgm:pt modelId="{FB755D2C-482D-450E-B9AB-0D45CF661FAA}" type="pres">
      <dgm:prSet presAssocID="{C8BE20E6-8F42-477C-87C5-3DB5138F9D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E5E9FDD-85C2-47B8-9751-C2E0CC3438C8}" type="pres">
      <dgm:prSet presAssocID="{CAA1666D-4B61-4B2B-AFB3-6CE3619029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D80FC4-626B-43F3-A530-A7D412729EB4}" type="pres">
      <dgm:prSet presAssocID="{CAA1666D-4B61-4B2B-AFB3-6CE361902995}" presName="spNode" presStyleCnt="0"/>
      <dgm:spPr/>
    </dgm:pt>
    <dgm:pt modelId="{506C6E01-DFE3-4EFD-B997-488D759CC117}" type="pres">
      <dgm:prSet presAssocID="{BCB5E3ED-78D0-4EBF-BC81-E66D99EF679D}" presName="sibTrans" presStyleLbl="sibTrans1D1" presStyleIdx="0" presStyleCnt="5"/>
      <dgm:spPr/>
      <dgm:t>
        <a:bodyPr/>
        <a:lstStyle/>
        <a:p>
          <a:endParaRPr lang="de-DE"/>
        </a:p>
      </dgm:t>
    </dgm:pt>
    <dgm:pt modelId="{7A81BF52-5C99-43CA-BA9B-F7C5893B3518}" type="pres">
      <dgm:prSet presAssocID="{CE7B5504-AE6C-49FB-A874-54FC821F3E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2AA3B0-3BE3-4EF6-ACDB-077C1F55E396}" type="pres">
      <dgm:prSet presAssocID="{CE7B5504-AE6C-49FB-A874-54FC821F3E3E}" presName="spNode" presStyleCnt="0"/>
      <dgm:spPr/>
    </dgm:pt>
    <dgm:pt modelId="{B1E4546B-9415-4098-A4BF-5848EE0FC39B}" type="pres">
      <dgm:prSet presAssocID="{84E1B73D-909C-4226-94E1-5FFF74E3598A}" presName="sibTrans" presStyleLbl="sibTrans1D1" presStyleIdx="1" presStyleCnt="5"/>
      <dgm:spPr/>
      <dgm:t>
        <a:bodyPr/>
        <a:lstStyle/>
        <a:p>
          <a:endParaRPr lang="de-DE"/>
        </a:p>
      </dgm:t>
    </dgm:pt>
    <dgm:pt modelId="{460ADAF4-1546-4949-BE8C-BAFF04B12078}" type="pres">
      <dgm:prSet presAssocID="{8F559DA9-2A6C-4C0C-B42D-58BB3E5083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AAFBBF-5470-454A-9960-D7D7C04D51FD}" type="pres">
      <dgm:prSet presAssocID="{8F559DA9-2A6C-4C0C-B42D-58BB3E508359}" presName="spNode" presStyleCnt="0"/>
      <dgm:spPr/>
    </dgm:pt>
    <dgm:pt modelId="{A162D973-869F-413B-AA34-2E97F93690F3}" type="pres">
      <dgm:prSet presAssocID="{7AB93BC5-7E39-43DD-A7DF-53330035EA9B}" presName="sibTrans" presStyleLbl="sibTrans1D1" presStyleIdx="2" presStyleCnt="5"/>
      <dgm:spPr/>
      <dgm:t>
        <a:bodyPr/>
        <a:lstStyle/>
        <a:p>
          <a:endParaRPr lang="de-DE"/>
        </a:p>
      </dgm:t>
    </dgm:pt>
    <dgm:pt modelId="{E04801E9-3409-4660-B853-A33CA2C957FA}" type="pres">
      <dgm:prSet presAssocID="{593C3AD3-DA62-459B-B891-B70D9BF328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FE5AF3-BF05-4C22-AAC0-87877D1D0E4A}" type="pres">
      <dgm:prSet presAssocID="{593C3AD3-DA62-459B-B891-B70D9BF328A7}" presName="spNode" presStyleCnt="0"/>
      <dgm:spPr/>
    </dgm:pt>
    <dgm:pt modelId="{CBC7B6AF-9C0B-4B32-B33E-F6D093E5DB93}" type="pres">
      <dgm:prSet presAssocID="{A3184867-359A-44F5-A425-59C78565CE67}" presName="sibTrans" presStyleLbl="sibTrans1D1" presStyleIdx="3" presStyleCnt="5"/>
      <dgm:spPr/>
      <dgm:t>
        <a:bodyPr/>
        <a:lstStyle/>
        <a:p>
          <a:endParaRPr lang="de-DE"/>
        </a:p>
      </dgm:t>
    </dgm:pt>
    <dgm:pt modelId="{DEC84E2F-AB00-4CE5-A771-9FEF61A30FE8}" type="pres">
      <dgm:prSet presAssocID="{A828309C-D0D8-4E35-97DC-3079F6C5306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88EDAF-2BC2-483F-8D9E-03282A1716DA}" type="pres">
      <dgm:prSet presAssocID="{A828309C-D0D8-4E35-97DC-3079F6C53060}" presName="spNode" presStyleCnt="0"/>
      <dgm:spPr/>
    </dgm:pt>
    <dgm:pt modelId="{4A44E644-5D28-4165-B4A4-CE7E008010D1}" type="pres">
      <dgm:prSet presAssocID="{41D3E3EE-A588-49FD-AD81-8666754961C6}" presName="sibTrans" presStyleLbl="sibTrans1D1" presStyleIdx="4" presStyleCnt="5"/>
      <dgm:spPr/>
      <dgm:t>
        <a:bodyPr/>
        <a:lstStyle/>
        <a:p>
          <a:endParaRPr lang="de-DE"/>
        </a:p>
      </dgm:t>
    </dgm:pt>
  </dgm:ptLst>
  <dgm:cxnLst>
    <dgm:cxn modelId="{3565A383-392F-4EB1-8283-199D6C252857}" type="presOf" srcId="{CE7B5504-AE6C-49FB-A874-54FC821F3E3E}" destId="{7A81BF52-5C99-43CA-BA9B-F7C5893B3518}" srcOrd="0" destOrd="0" presId="urn:microsoft.com/office/officeart/2005/8/layout/cycle6"/>
    <dgm:cxn modelId="{0246C909-2786-49FF-8DA0-21C090918A5D}" srcId="{C8BE20E6-8F42-477C-87C5-3DB5138F9DF2}" destId="{A828309C-D0D8-4E35-97DC-3079F6C53060}" srcOrd="4" destOrd="0" parTransId="{9E44DD4C-7000-4CF6-AC21-E02D7EF39DC1}" sibTransId="{41D3E3EE-A588-49FD-AD81-8666754961C6}"/>
    <dgm:cxn modelId="{BBA7010F-6DFB-4DB1-8537-8ACE57786388}" srcId="{C8BE20E6-8F42-477C-87C5-3DB5138F9DF2}" destId="{CE7B5504-AE6C-49FB-A874-54FC821F3E3E}" srcOrd="1" destOrd="0" parTransId="{64E20701-6F79-402C-A65A-E5D0E638AA33}" sibTransId="{84E1B73D-909C-4226-94E1-5FFF74E3598A}"/>
    <dgm:cxn modelId="{CCE4A9F3-3A58-4B70-B551-69D1ADF1ED63}" srcId="{C8BE20E6-8F42-477C-87C5-3DB5138F9DF2}" destId="{8F559DA9-2A6C-4C0C-B42D-58BB3E508359}" srcOrd="2" destOrd="0" parTransId="{069FE5C3-F1D8-4675-B547-5CDE01122306}" sibTransId="{7AB93BC5-7E39-43DD-A7DF-53330035EA9B}"/>
    <dgm:cxn modelId="{D501847A-CDC1-4DC3-889D-700732DA8441}" type="presOf" srcId="{593C3AD3-DA62-459B-B891-B70D9BF328A7}" destId="{E04801E9-3409-4660-B853-A33CA2C957FA}" srcOrd="0" destOrd="0" presId="urn:microsoft.com/office/officeart/2005/8/layout/cycle6"/>
    <dgm:cxn modelId="{003D663A-5F2B-4183-9720-B7F3F5D7E030}" type="presOf" srcId="{BCB5E3ED-78D0-4EBF-BC81-E66D99EF679D}" destId="{506C6E01-DFE3-4EFD-B997-488D759CC117}" srcOrd="0" destOrd="0" presId="urn:microsoft.com/office/officeart/2005/8/layout/cycle6"/>
    <dgm:cxn modelId="{6EE84AF3-4BCC-491C-A0F3-55CC1449A3ED}" type="presOf" srcId="{84E1B73D-909C-4226-94E1-5FFF74E3598A}" destId="{B1E4546B-9415-4098-A4BF-5848EE0FC39B}" srcOrd="0" destOrd="0" presId="urn:microsoft.com/office/officeart/2005/8/layout/cycle6"/>
    <dgm:cxn modelId="{CA040C04-A43A-43BE-9C2C-E90D43FD7C3B}" srcId="{C8BE20E6-8F42-477C-87C5-3DB5138F9DF2}" destId="{CAA1666D-4B61-4B2B-AFB3-6CE361902995}" srcOrd="0" destOrd="0" parTransId="{8803E5B3-566B-47AD-A325-61FFE8393D9F}" sibTransId="{BCB5E3ED-78D0-4EBF-BC81-E66D99EF679D}"/>
    <dgm:cxn modelId="{6F6EE615-8651-4592-AA2C-1C1C6A769219}" type="presOf" srcId="{CAA1666D-4B61-4B2B-AFB3-6CE361902995}" destId="{0E5E9FDD-85C2-47B8-9751-C2E0CC3438C8}" srcOrd="0" destOrd="0" presId="urn:microsoft.com/office/officeart/2005/8/layout/cycle6"/>
    <dgm:cxn modelId="{89D07987-AC0C-4E2E-9D4C-5B86533F1A68}" type="presOf" srcId="{41D3E3EE-A588-49FD-AD81-8666754961C6}" destId="{4A44E644-5D28-4165-B4A4-CE7E008010D1}" srcOrd="0" destOrd="0" presId="urn:microsoft.com/office/officeart/2005/8/layout/cycle6"/>
    <dgm:cxn modelId="{7FD60238-9D54-47B3-8908-2BCE6A10126D}" type="presOf" srcId="{7AB93BC5-7E39-43DD-A7DF-53330035EA9B}" destId="{A162D973-869F-413B-AA34-2E97F93690F3}" srcOrd="0" destOrd="0" presId="urn:microsoft.com/office/officeart/2005/8/layout/cycle6"/>
    <dgm:cxn modelId="{30BBF844-A7DE-4D43-BDE9-EE905278DC46}" srcId="{C8BE20E6-8F42-477C-87C5-3DB5138F9DF2}" destId="{593C3AD3-DA62-459B-B891-B70D9BF328A7}" srcOrd="3" destOrd="0" parTransId="{5D988314-D73D-494D-852E-41452A9A65B4}" sibTransId="{A3184867-359A-44F5-A425-59C78565CE67}"/>
    <dgm:cxn modelId="{DB37A01A-5B86-43B6-8348-C48D8D7D7B63}" type="presOf" srcId="{C8BE20E6-8F42-477C-87C5-3DB5138F9DF2}" destId="{FB755D2C-482D-450E-B9AB-0D45CF661FAA}" srcOrd="0" destOrd="0" presId="urn:microsoft.com/office/officeart/2005/8/layout/cycle6"/>
    <dgm:cxn modelId="{165D9C65-7CD3-427E-B1E1-36BC72448BEC}" type="presOf" srcId="{8F559DA9-2A6C-4C0C-B42D-58BB3E508359}" destId="{460ADAF4-1546-4949-BE8C-BAFF04B12078}" srcOrd="0" destOrd="0" presId="urn:microsoft.com/office/officeart/2005/8/layout/cycle6"/>
    <dgm:cxn modelId="{5C7A2919-6C21-4A3C-BB11-1171124BD4F2}" type="presOf" srcId="{A828309C-D0D8-4E35-97DC-3079F6C53060}" destId="{DEC84E2F-AB00-4CE5-A771-9FEF61A30FE8}" srcOrd="0" destOrd="0" presId="urn:microsoft.com/office/officeart/2005/8/layout/cycle6"/>
    <dgm:cxn modelId="{2416CFE1-5BA4-4764-8C68-07E2A7ACBF89}" type="presOf" srcId="{A3184867-359A-44F5-A425-59C78565CE67}" destId="{CBC7B6AF-9C0B-4B32-B33E-F6D093E5DB93}" srcOrd="0" destOrd="0" presId="urn:microsoft.com/office/officeart/2005/8/layout/cycle6"/>
    <dgm:cxn modelId="{E75F89F8-9BF1-416F-BC95-C8E00575CA06}" type="presParOf" srcId="{FB755D2C-482D-450E-B9AB-0D45CF661FAA}" destId="{0E5E9FDD-85C2-47B8-9751-C2E0CC3438C8}" srcOrd="0" destOrd="0" presId="urn:microsoft.com/office/officeart/2005/8/layout/cycle6"/>
    <dgm:cxn modelId="{8BB89B00-A952-42FA-82BF-3C9E249BFFAA}" type="presParOf" srcId="{FB755D2C-482D-450E-B9AB-0D45CF661FAA}" destId="{C1D80FC4-626B-43F3-A530-A7D412729EB4}" srcOrd="1" destOrd="0" presId="urn:microsoft.com/office/officeart/2005/8/layout/cycle6"/>
    <dgm:cxn modelId="{61436069-6FEA-4CFD-BEEF-B73119702D74}" type="presParOf" srcId="{FB755D2C-482D-450E-B9AB-0D45CF661FAA}" destId="{506C6E01-DFE3-4EFD-B997-488D759CC117}" srcOrd="2" destOrd="0" presId="urn:microsoft.com/office/officeart/2005/8/layout/cycle6"/>
    <dgm:cxn modelId="{8356299B-A56C-4F4A-966A-0F0238780F96}" type="presParOf" srcId="{FB755D2C-482D-450E-B9AB-0D45CF661FAA}" destId="{7A81BF52-5C99-43CA-BA9B-F7C5893B3518}" srcOrd="3" destOrd="0" presId="urn:microsoft.com/office/officeart/2005/8/layout/cycle6"/>
    <dgm:cxn modelId="{220CD474-7335-48D1-8F1E-367CCB8D411C}" type="presParOf" srcId="{FB755D2C-482D-450E-B9AB-0D45CF661FAA}" destId="{412AA3B0-3BE3-4EF6-ACDB-077C1F55E396}" srcOrd="4" destOrd="0" presId="urn:microsoft.com/office/officeart/2005/8/layout/cycle6"/>
    <dgm:cxn modelId="{6F80455C-362C-4071-8435-0A1297BA6440}" type="presParOf" srcId="{FB755D2C-482D-450E-B9AB-0D45CF661FAA}" destId="{B1E4546B-9415-4098-A4BF-5848EE0FC39B}" srcOrd="5" destOrd="0" presId="urn:microsoft.com/office/officeart/2005/8/layout/cycle6"/>
    <dgm:cxn modelId="{1B7912C2-EE8B-4CEC-A258-6A7380A2C609}" type="presParOf" srcId="{FB755D2C-482D-450E-B9AB-0D45CF661FAA}" destId="{460ADAF4-1546-4949-BE8C-BAFF04B12078}" srcOrd="6" destOrd="0" presId="urn:microsoft.com/office/officeart/2005/8/layout/cycle6"/>
    <dgm:cxn modelId="{873DAE63-6C79-4752-9774-3CBA5CC7E345}" type="presParOf" srcId="{FB755D2C-482D-450E-B9AB-0D45CF661FAA}" destId="{B3AAFBBF-5470-454A-9960-D7D7C04D51FD}" srcOrd="7" destOrd="0" presId="urn:microsoft.com/office/officeart/2005/8/layout/cycle6"/>
    <dgm:cxn modelId="{05B22C3B-EE86-49C7-B01C-883333C5B666}" type="presParOf" srcId="{FB755D2C-482D-450E-B9AB-0D45CF661FAA}" destId="{A162D973-869F-413B-AA34-2E97F93690F3}" srcOrd="8" destOrd="0" presId="urn:microsoft.com/office/officeart/2005/8/layout/cycle6"/>
    <dgm:cxn modelId="{CC16ACCE-0337-4383-A186-E1522B06BD25}" type="presParOf" srcId="{FB755D2C-482D-450E-B9AB-0D45CF661FAA}" destId="{E04801E9-3409-4660-B853-A33CA2C957FA}" srcOrd="9" destOrd="0" presId="urn:microsoft.com/office/officeart/2005/8/layout/cycle6"/>
    <dgm:cxn modelId="{9E299C54-98D8-4940-AEBA-FACBF7801729}" type="presParOf" srcId="{FB755D2C-482D-450E-B9AB-0D45CF661FAA}" destId="{2EFE5AF3-BF05-4C22-AAC0-87877D1D0E4A}" srcOrd="10" destOrd="0" presId="urn:microsoft.com/office/officeart/2005/8/layout/cycle6"/>
    <dgm:cxn modelId="{2A3507A1-58B2-43B3-84AB-1F19C83469C5}" type="presParOf" srcId="{FB755D2C-482D-450E-B9AB-0D45CF661FAA}" destId="{CBC7B6AF-9C0B-4B32-B33E-F6D093E5DB93}" srcOrd="11" destOrd="0" presId="urn:microsoft.com/office/officeart/2005/8/layout/cycle6"/>
    <dgm:cxn modelId="{8EC362AC-11F3-4D4E-A24C-5F3AD58DE043}" type="presParOf" srcId="{FB755D2C-482D-450E-B9AB-0D45CF661FAA}" destId="{DEC84E2F-AB00-4CE5-A771-9FEF61A30FE8}" srcOrd="12" destOrd="0" presId="urn:microsoft.com/office/officeart/2005/8/layout/cycle6"/>
    <dgm:cxn modelId="{C2BAA321-2779-4447-8A61-D6312B8F4CE5}" type="presParOf" srcId="{FB755D2C-482D-450E-B9AB-0D45CF661FAA}" destId="{9D88EDAF-2BC2-483F-8D9E-03282A1716DA}" srcOrd="13" destOrd="0" presId="urn:microsoft.com/office/officeart/2005/8/layout/cycle6"/>
    <dgm:cxn modelId="{6CB2C3B4-9B64-477B-85EC-509554189B47}" type="presParOf" srcId="{FB755D2C-482D-450E-B9AB-0D45CF661FAA}" destId="{4A44E644-5D28-4165-B4A4-CE7E008010D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E20E6-8F42-477C-87C5-3DB5138F9DF2}" type="doc">
      <dgm:prSet loTypeId="urn:microsoft.com/office/officeart/2005/8/layout/cycle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CAA1666D-4B61-4B2B-AFB3-6CE361902995}">
      <dgm:prSet phldrT="[Text]"/>
      <dgm:spPr/>
      <dgm:t>
        <a:bodyPr/>
        <a:lstStyle/>
        <a:p>
          <a:r>
            <a:rPr lang="de-DE" dirty="0" smtClean="0"/>
            <a:t>Datenquelle</a:t>
          </a:r>
          <a:endParaRPr lang="de-DE" dirty="0"/>
        </a:p>
      </dgm:t>
    </dgm:pt>
    <dgm:pt modelId="{8803E5B3-566B-47AD-A325-61FFE8393D9F}" type="parTrans" cxnId="{CA040C04-A43A-43BE-9C2C-E90D43FD7C3B}">
      <dgm:prSet/>
      <dgm:spPr/>
      <dgm:t>
        <a:bodyPr/>
        <a:lstStyle/>
        <a:p>
          <a:endParaRPr lang="de-DE"/>
        </a:p>
      </dgm:t>
    </dgm:pt>
    <dgm:pt modelId="{BCB5E3ED-78D0-4EBF-BC81-E66D99EF679D}" type="sibTrans" cxnId="{CA040C04-A43A-43BE-9C2C-E90D43FD7C3B}">
      <dgm:prSet/>
      <dgm:spPr/>
      <dgm:t>
        <a:bodyPr/>
        <a:lstStyle/>
        <a:p>
          <a:endParaRPr lang="de-DE"/>
        </a:p>
      </dgm:t>
    </dgm:pt>
    <dgm:pt modelId="{CE7B5504-AE6C-49FB-A874-54FC821F3E3E}">
      <dgm:prSet phldrT="[Text]"/>
      <dgm:spPr/>
      <dgm:t>
        <a:bodyPr/>
        <a:lstStyle/>
        <a:p>
          <a:r>
            <a:rPr lang="de-DE" dirty="0" smtClean="0"/>
            <a:t>Kapital</a:t>
          </a:r>
          <a:endParaRPr lang="de-DE" dirty="0"/>
        </a:p>
      </dgm:t>
    </dgm:pt>
    <dgm:pt modelId="{64E20701-6F79-402C-A65A-E5D0E638AA33}" type="parTrans" cxnId="{BBA7010F-6DFB-4DB1-8537-8ACE57786388}">
      <dgm:prSet/>
      <dgm:spPr/>
      <dgm:t>
        <a:bodyPr/>
        <a:lstStyle/>
        <a:p>
          <a:endParaRPr lang="de-DE"/>
        </a:p>
      </dgm:t>
    </dgm:pt>
    <dgm:pt modelId="{84E1B73D-909C-4226-94E1-5FFF74E3598A}" type="sibTrans" cxnId="{BBA7010F-6DFB-4DB1-8537-8ACE57786388}">
      <dgm:prSet/>
      <dgm:spPr/>
      <dgm:t>
        <a:bodyPr/>
        <a:lstStyle/>
        <a:p>
          <a:endParaRPr lang="de-DE"/>
        </a:p>
      </dgm:t>
    </dgm:pt>
    <dgm:pt modelId="{8F559DA9-2A6C-4C0C-B42D-58BB3E508359}">
      <dgm:prSet phldrT="[Text]"/>
      <dgm:spPr/>
      <dgm:t>
        <a:bodyPr/>
        <a:lstStyle/>
        <a:p>
          <a:r>
            <a:rPr lang="de-DE" dirty="0" smtClean="0"/>
            <a:t>Ressourcen</a:t>
          </a:r>
        </a:p>
      </dgm:t>
    </dgm:pt>
    <dgm:pt modelId="{069FE5C3-F1D8-4675-B547-5CDE01122306}" type="parTrans" cxnId="{CCE4A9F3-3A58-4B70-B551-69D1ADF1ED63}">
      <dgm:prSet/>
      <dgm:spPr/>
      <dgm:t>
        <a:bodyPr/>
        <a:lstStyle/>
        <a:p>
          <a:endParaRPr lang="de-DE"/>
        </a:p>
      </dgm:t>
    </dgm:pt>
    <dgm:pt modelId="{7AB93BC5-7E39-43DD-A7DF-53330035EA9B}" type="sibTrans" cxnId="{CCE4A9F3-3A58-4B70-B551-69D1ADF1ED63}">
      <dgm:prSet/>
      <dgm:spPr/>
      <dgm:t>
        <a:bodyPr/>
        <a:lstStyle/>
        <a:p>
          <a:endParaRPr lang="de-DE"/>
        </a:p>
      </dgm:t>
    </dgm:pt>
    <dgm:pt modelId="{593C3AD3-DA62-459B-B891-B70D9BF328A7}">
      <dgm:prSet phldrT="[Text]"/>
      <dgm:spPr/>
      <dgm:t>
        <a:bodyPr/>
        <a:lstStyle/>
        <a:p>
          <a:r>
            <a:rPr lang="de-DE" dirty="0" smtClean="0"/>
            <a:t>Resonanz</a:t>
          </a:r>
          <a:endParaRPr lang="de-DE" dirty="0"/>
        </a:p>
      </dgm:t>
    </dgm:pt>
    <dgm:pt modelId="{5D988314-D73D-494D-852E-41452A9A65B4}" type="parTrans" cxnId="{30BBF844-A7DE-4D43-BDE9-EE905278DC46}">
      <dgm:prSet/>
      <dgm:spPr/>
      <dgm:t>
        <a:bodyPr/>
        <a:lstStyle/>
        <a:p>
          <a:endParaRPr lang="de-DE"/>
        </a:p>
      </dgm:t>
    </dgm:pt>
    <dgm:pt modelId="{A3184867-359A-44F5-A425-59C78565CE67}" type="sibTrans" cxnId="{30BBF844-A7DE-4D43-BDE9-EE905278DC46}">
      <dgm:prSet/>
      <dgm:spPr/>
      <dgm:t>
        <a:bodyPr/>
        <a:lstStyle/>
        <a:p>
          <a:endParaRPr lang="de-DE"/>
        </a:p>
      </dgm:t>
    </dgm:pt>
    <dgm:pt modelId="{A828309C-D0D8-4E35-97DC-3079F6C53060}">
      <dgm:prSet phldrT="[Text]"/>
      <dgm:spPr/>
      <dgm:t>
        <a:bodyPr/>
        <a:lstStyle/>
        <a:p>
          <a:r>
            <a:rPr lang="de-DE" dirty="0" smtClean="0"/>
            <a:t>Geschäfts-</a:t>
          </a:r>
          <a:br>
            <a:rPr lang="de-DE" dirty="0" smtClean="0"/>
          </a:br>
          <a:r>
            <a:rPr lang="de-DE" dirty="0" err="1" smtClean="0"/>
            <a:t>modell</a:t>
          </a:r>
          <a:endParaRPr lang="de-DE" dirty="0"/>
        </a:p>
      </dgm:t>
    </dgm:pt>
    <dgm:pt modelId="{9E44DD4C-7000-4CF6-AC21-E02D7EF39DC1}" type="parTrans" cxnId="{0246C909-2786-49FF-8DA0-21C090918A5D}">
      <dgm:prSet/>
      <dgm:spPr/>
      <dgm:t>
        <a:bodyPr/>
        <a:lstStyle/>
        <a:p>
          <a:endParaRPr lang="de-DE"/>
        </a:p>
      </dgm:t>
    </dgm:pt>
    <dgm:pt modelId="{41D3E3EE-A588-49FD-AD81-8666754961C6}" type="sibTrans" cxnId="{0246C909-2786-49FF-8DA0-21C090918A5D}">
      <dgm:prSet/>
      <dgm:spPr/>
      <dgm:t>
        <a:bodyPr/>
        <a:lstStyle/>
        <a:p>
          <a:endParaRPr lang="de-DE"/>
        </a:p>
      </dgm:t>
    </dgm:pt>
    <dgm:pt modelId="{FB755D2C-482D-450E-B9AB-0D45CF661FAA}" type="pres">
      <dgm:prSet presAssocID="{C8BE20E6-8F42-477C-87C5-3DB5138F9D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E5E9FDD-85C2-47B8-9751-C2E0CC3438C8}" type="pres">
      <dgm:prSet presAssocID="{CAA1666D-4B61-4B2B-AFB3-6CE3619029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D80FC4-626B-43F3-A530-A7D412729EB4}" type="pres">
      <dgm:prSet presAssocID="{CAA1666D-4B61-4B2B-AFB3-6CE361902995}" presName="spNode" presStyleCnt="0"/>
      <dgm:spPr/>
    </dgm:pt>
    <dgm:pt modelId="{506C6E01-DFE3-4EFD-B997-488D759CC117}" type="pres">
      <dgm:prSet presAssocID="{BCB5E3ED-78D0-4EBF-BC81-E66D99EF679D}" presName="sibTrans" presStyleLbl="sibTrans1D1" presStyleIdx="0" presStyleCnt="5"/>
      <dgm:spPr/>
      <dgm:t>
        <a:bodyPr/>
        <a:lstStyle/>
        <a:p>
          <a:endParaRPr lang="de-DE"/>
        </a:p>
      </dgm:t>
    </dgm:pt>
    <dgm:pt modelId="{7A81BF52-5C99-43CA-BA9B-F7C5893B3518}" type="pres">
      <dgm:prSet presAssocID="{CE7B5504-AE6C-49FB-A874-54FC821F3E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2AA3B0-3BE3-4EF6-ACDB-077C1F55E396}" type="pres">
      <dgm:prSet presAssocID="{CE7B5504-AE6C-49FB-A874-54FC821F3E3E}" presName="spNode" presStyleCnt="0"/>
      <dgm:spPr/>
    </dgm:pt>
    <dgm:pt modelId="{B1E4546B-9415-4098-A4BF-5848EE0FC39B}" type="pres">
      <dgm:prSet presAssocID="{84E1B73D-909C-4226-94E1-5FFF74E3598A}" presName="sibTrans" presStyleLbl="sibTrans1D1" presStyleIdx="1" presStyleCnt="5"/>
      <dgm:spPr/>
      <dgm:t>
        <a:bodyPr/>
        <a:lstStyle/>
        <a:p>
          <a:endParaRPr lang="de-DE"/>
        </a:p>
      </dgm:t>
    </dgm:pt>
    <dgm:pt modelId="{460ADAF4-1546-4949-BE8C-BAFF04B12078}" type="pres">
      <dgm:prSet presAssocID="{8F559DA9-2A6C-4C0C-B42D-58BB3E5083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AAFBBF-5470-454A-9960-D7D7C04D51FD}" type="pres">
      <dgm:prSet presAssocID="{8F559DA9-2A6C-4C0C-B42D-58BB3E508359}" presName="spNode" presStyleCnt="0"/>
      <dgm:spPr/>
    </dgm:pt>
    <dgm:pt modelId="{A162D973-869F-413B-AA34-2E97F93690F3}" type="pres">
      <dgm:prSet presAssocID="{7AB93BC5-7E39-43DD-A7DF-53330035EA9B}" presName="sibTrans" presStyleLbl="sibTrans1D1" presStyleIdx="2" presStyleCnt="5"/>
      <dgm:spPr/>
      <dgm:t>
        <a:bodyPr/>
        <a:lstStyle/>
        <a:p>
          <a:endParaRPr lang="de-DE"/>
        </a:p>
      </dgm:t>
    </dgm:pt>
    <dgm:pt modelId="{E04801E9-3409-4660-B853-A33CA2C957FA}" type="pres">
      <dgm:prSet presAssocID="{593C3AD3-DA62-459B-B891-B70D9BF328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FE5AF3-BF05-4C22-AAC0-87877D1D0E4A}" type="pres">
      <dgm:prSet presAssocID="{593C3AD3-DA62-459B-B891-B70D9BF328A7}" presName="spNode" presStyleCnt="0"/>
      <dgm:spPr/>
    </dgm:pt>
    <dgm:pt modelId="{CBC7B6AF-9C0B-4B32-B33E-F6D093E5DB93}" type="pres">
      <dgm:prSet presAssocID="{A3184867-359A-44F5-A425-59C78565CE67}" presName="sibTrans" presStyleLbl="sibTrans1D1" presStyleIdx="3" presStyleCnt="5"/>
      <dgm:spPr/>
      <dgm:t>
        <a:bodyPr/>
        <a:lstStyle/>
        <a:p>
          <a:endParaRPr lang="de-DE"/>
        </a:p>
      </dgm:t>
    </dgm:pt>
    <dgm:pt modelId="{DEC84E2F-AB00-4CE5-A771-9FEF61A30FE8}" type="pres">
      <dgm:prSet presAssocID="{A828309C-D0D8-4E35-97DC-3079F6C5306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88EDAF-2BC2-483F-8D9E-03282A1716DA}" type="pres">
      <dgm:prSet presAssocID="{A828309C-D0D8-4E35-97DC-3079F6C53060}" presName="spNode" presStyleCnt="0"/>
      <dgm:spPr/>
    </dgm:pt>
    <dgm:pt modelId="{4A44E644-5D28-4165-B4A4-CE7E008010D1}" type="pres">
      <dgm:prSet presAssocID="{41D3E3EE-A588-49FD-AD81-8666754961C6}" presName="sibTrans" presStyleLbl="sibTrans1D1" presStyleIdx="4" presStyleCnt="5"/>
      <dgm:spPr/>
      <dgm:t>
        <a:bodyPr/>
        <a:lstStyle/>
        <a:p>
          <a:endParaRPr lang="de-DE"/>
        </a:p>
      </dgm:t>
    </dgm:pt>
  </dgm:ptLst>
  <dgm:cxnLst>
    <dgm:cxn modelId="{0246C909-2786-49FF-8DA0-21C090918A5D}" srcId="{C8BE20E6-8F42-477C-87C5-3DB5138F9DF2}" destId="{A828309C-D0D8-4E35-97DC-3079F6C53060}" srcOrd="4" destOrd="0" parTransId="{9E44DD4C-7000-4CF6-AC21-E02D7EF39DC1}" sibTransId="{41D3E3EE-A588-49FD-AD81-8666754961C6}"/>
    <dgm:cxn modelId="{5E832B0D-9FEF-4417-8681-6E104FBB8948}" type="presOf" srcId="{41D3E3EE-A588-49FD-AD81-8666754961C6}" destId="{4A44E644-5D28-4165-B4A4-CE7E008010D1}" srcOrd="0" destOrd="0" presId="urn:microsoft.com/office/officeart/2005/8/layout/cycle6"/>
    <dgm:cxn modelId="{DE671116-E866-49A4-9E5B-481CD6B05851}" type="presOf" srcId="{A828309C-D0D8-4E35-97DC-3079F6C53060}" destId="{DEC84E2F-AB00-4CE5-A771-9FEF61A30FE8}" srcOrd="0" destOrd="0" presId="urn:microsoft.com/office/officeart/2005/8/layout/cycle6"/>
    <dgm:cxn modelId="{AD87503B-D88E-4929-8769-D9B98304792F}" type="presOf" srcId="{CAA1666D-4B61-4B2B-AFB3-6CE361902995}" destId="{0E5E9FDD-85C2-47B8-9751-C2E0CC3438C8}" srcOrd="0" destOrd="0" presId="urn:microsoft.com/office/officeart/2005/8/layout/cycle6"/>
    <dgm:cxn modelId="{BBA7010F-6DFB-4DB1-8537-8ACE57786388}" srcId="{C8BE20E6-8F42-477C-87C5-3DB5138F9DF2}" destId="{CE7B5504-AE6C-49FB-A874-54FC821F3E3E}" srcOrd="1" destOrd="0" parTransId="{64E20701-6F79-402C-A65A-E5D0E638AA33}" sibTransId="{84E1B73D-909C-4226-94E1-5FFF74E3598A}"/>
    <dgm:cxn modelId="{4ACB73B8-32DC-4DC9-96E2-14F8D7620DA6}" type="presOf" srcId="{A3184867-359A-44F5-A425-59C78565CE67}" destId="{CBC7B6AF-9C0B-4B32-B33E-F6D093E5DB93}" srcOrd="0" destOrd="0" presId="urn:microsoft.com/office/officeart/2005/8/layout/cycle6"/>
    <dgm:cxn modelId="{CCE4A9F3-3A58-4B70-B551-69D1ADF1ED63}" srcId="{C8BE20E6-8F42-477C-87C5-3DB5138F9DF2}" destId="{8F559DA9-2A6C-4C0C-B42D-58BB3E508359}" srcOrd="2" destOrd="0" parTransId="{069FE5C3-F1D8-4675-B547-5CDE01122306}" sibTransId="{7AB93BC5-7E39-43DD-A7DF-53330035EA9B}"/>
    <dgm:cxn modelId="{6561738C-182F-49D2-8BDF-5CAA9C8ED380}" type="presOf" srcId="{CE7B5504-AE6C-49FB-A874-54FC821F3E3E}" destId="{7A81BF52-5C99-43CA-BA9B-F7C5893B3518}" srcOrd="0" destOrd="0" presId="urn:microsoft.com/office/officeart/2005/8/layout/cycle6"/>
    <dgm:cxn modelId="{CA040C04-A43A-43BE-9C2C-E90D43FD7C3B}" srcId="{C8BE20E6-8F42-477C-87C5-3DB5138F9DF2}" destId="{CAA1666D-4B61-4B2B-AFB3-6CE361902995}" srcOrd="0" destOrd="0" parTransId="{8803E5B3-566B-47AD-A325-61FFE8393D9F}" sibTransId="{BCB5E3ED-78D0-4EBF-BC81-E66D99EF679D}"/>
    <dgm:cxn modelId="{FAABD2FA-8F92-4D0A-B994-DA5AD7981720}" type="presOf" srcId="{593C3AD3-DA62-459B-B891-B70D9BF328A7}" destId="{E04801E9-3409-4660-B853-A33CA2C957FA}" srcOrd="0" destOrd="0" presId="urn:microsoft.com/office/officeart/2005/8/layout/cycle6"/>
    <dgm:cxn modelId="{30BBF844-A7DE-4D43-BDE9-EE905278DC46}" srcId="{C8BE20E6-8F42-477C-87C5-3DB5138F9DF2}" destId="{593C3AD3-DA62-459B-B891-B70D9BF328A7}" srcOrd="3" destOrd="0" parTransId="{5D988314-D73D-494D-852E-41452A9A65B4}" sibTransId="{A3184867-359A-44F5-A425-59C78565CE67}"/>
    <dgm:cxn modelId="{E5BDE9E8-AB6B-431D-B173-0D2EC34E7B60}" type="presOf" srcId="{7AB93BC5-7E39-43DD-A7DF-53330035EA9B}" destId="{A162D973-869F-413B-AA34-2E97F93690F3}" srcOrd="0" destOrd="0" presId="urn:microsoft.com/office/officeart/2005/8/layout/cycle6"/>
    <dgm:cxn modelId="{B06BE4D6-4F93-4342-B3A9-FC6B4CACDA59}" type="presOf" srcId="{84E1B73D-909C-4226-94E1-5FFF74E3598A}" destId="{B1E4546B-9415-4098-A4BF-5848EE0FC39B}" srcOrd="0" destOrd="0" presId="urn:microsoft.com/office/officeart/2005/8/layout/cycle6"/>
    <dgm:cxn modelId="{BCAD6D4B-F405-49D6-86F8-CAA6FCEABAFD}" type="presOf" srcId="{8F559DA9-2A6C-4C0C-B42D-58BB3E508359}" destId="{460ADAF4-1546-4949-BE8C-BAFF04B12078}" srcOrd="0" destOrd="0" presId="urn:microsoft.com/office/officeart/2005/8/layout/cycle6"/>
    <dgm:cxn modelId="{2A0A38E7-84EB-4A91-88CA-C49C085B5623}" type="presOf" srcId="{BCB5E3ED-78D0-4EBF-BC81-E66D99EF679D}" destId="{506C6E01-DFE3-4EFD-B997-488D759CC117}" srcOrd="0" destOrd="0" presId="urn:microsoft.com/office/officeart/2005/8/layout/cycle6"/>
    <dgm:cxn modelId="{26382062-61F0-45E5-90D9-C30A1558FB9D}" type="presOf" srcId="{C8BE20E6-8F42-477C-87C5-3DB5138F9DF2}" destId="{FB755D2C-482D-450E-B9AB-0D45CF661FAA}" srcOrd="0" destOrd="0" presId="urn:microsoft.com/office/officeart/2005/8/layout/cycle6"/>
    <dgm:cxn modelId="{5294FC79-907D-4481-9FFE-9854B1F436A2}" type="presParOf" srcId="{FB755D2C-482D-450E-B9AB-0D45CF661FAA}" destId="{0E5E9FDD-85C2-47B8-9751-C2E0CC3438C8}" srcOrd="0" destOrd="0" presId="urn:microsoft.com/office/officeart/2005/8/layout/cycle6"/>
    <dgm:cxn modelId="{047BA818-57BF-41C5-B044-D8D17DE89BCF}" type="presParOf" srcId="{FB755D2C-482D-450E-B9AB-0D45CF661FAA}" destId="{C1D80FC4-626B-43F3-A530-A7D412729EB4}" srcOrd="1" destOrd="0" presId="urn:microsoft.com/office/officeart/2005/8/layout/cycle6"/>
    <dgm:cxn modelId="{45B8B27B-57A1-4940-B488-A6522D783FC5}" type="presParOf" srcId="{FB755D2C-482D-450E-B9AB-0D45CF661FAA}" destId="{506C6E01-DFE3-4EFD-B997-488D759CC117}" srcOrd="2" destOrd="0" presId="urn:microsoft.com/office/officeart/2005/8/layout/cycle6"/>
    <dgm:cxn modelId="{873BB713-FEDF-4FFF-B165-617EC5B3F33B}" type="presParOf" srcId="{FB755D2C-482D-450E-B9AB-0D45CF661FAA}" destId="{7A81BF52-5C99-43CA-BA9B-F7C5893B3518}" srcOrd="3" destOrd="0" presId="urn:microsoft.com/office/officeart/2005/8/layout/cycle6"/>
    <dgm:cxn modelId="{24926211-471D-47D1-88E3-4243B1949D0D}" type="presParOf" srcId="{FB755D2C-482D-450E-B9AB-0D45CF661FAA}" destId="{412AA3B0-3BE3-4EF6-ACDB-077C1F55E396}" srcOrd="4" destOrd="0" presId="urn:microsoft.com/office/officeart/2005/8/layout/cycle6"/>
    <dgm:cxn modelId="{627B5337-B865-413A-BBFF-38CEADAA0A1A}" type="presParOf" srcId="{FB755D2C-482D-450E-B9AB-0D45CF661FAA}" destId="{B1E4546B-9415-4098-A4BF-5848EE0FC39B}" srcOrd="5" destOrd="0" presId="urn:microsoft.com/office/officeart/2005/8/layout/cycle6"/>
    <dgm:cxn modelId="{34998E95-5962-4D45-95AD-5271BDCC9623}" type="presParOf" srcId="{FB755D2C-482D-450E-B9AB-0D45CF661FAA}" destId="{460ADAF4-1546-4949-BE8C-BAFF04B12078}" srcOrd="6" destOrd="0" presId="urn:microsoft.com/office/officeart/2005/8/layout/cycle6"/>
    <dgm:cxn modelId="{7B426068-DAD8-4635-B252-4A3EBF498F4D}" type="presParOf" srcId="{FB755D2C-482D-450E-B9AB-0D45CF661FAA}" destId="{B3AAFBBF-5470-454A-9960-D7D7C04D51FD}" srcOrd="7" destOrd="0" presId="urn:microsoft.com/office/officeart/2005/8/layout/cycle6"/>
    <dgm:cxn modelId="{1029C1F5-28A4-42D8-BC6C-6190BFFA7946}" type="presParOf" srcId="{FB755D2C-482D-450E-B9AB-0D45CF661FAA}" destId="{A162D973-869F-413B-AA34-2E97F93690F3}" srcOrd="8" destOrd="0" presId="urn:microsoft.com/office/officeart/2005/8/layout/cycle6"/>
    <dgm:cxn modelId="{E52A25E6-5627-4B97-9F9D-2DAC24996A0F}" type="presParOf" srcId="{FB755D2C-482D-450E-B9AB-0D45CF661FAA}" destId="{E04801E9-3409-4660-B853-A33CA2C957FA}" srcOrd="9" destOrd="0" presId="urn:microsoft.com/office/officeart/2005/8/layout/cycle6"/>
    <dgm:cxn modelId="{DD63D0F7-833B-4530-A221-25C2082CAC37}" type="presParOf" srcId="{FB755D2C-482D-450E-B9AB-0D45CF661FAA}" destId="{2EFE5AF3-BF05-4C22-AAC0-87877D1D0E4A}" srcOrd="10" destOrd="0" presId="urn:microsoft.com/office/officeart/2005/8/layout/cycle6"/>
    <dgm:cxn modelId="{2E5C8857-6595-4EC0-979E-F5527B4ABCA4}" type="presParOf" srcId="{FB755D2C-482D-450E-B9AB-0D45CF661FAA}" destId="{CBC7B6AF-9C0B-4B32-B33E-F6D093E5DB93}" srcOrd="11" destOrd="0" presId="urn:microsoft.com/office/officeart/2005/8/layout/cycle6"/>
    <dgm:cxn modelId="{7ADEFD49-582B-4A30-AEE1-415E6A10F15F}" type="presParOf" srcId="{FB755D2C-482D-450E-B9AB-0D45CF661FAA}" destId="{DEC84E2F-AB00-4CE5-A771-9FEF61A30FE8}" srcOrd="12" destOrd="0" presId="urn:microsoft.com/office/officeart/2005/8/layout/cycle6"/>
    <dgm:cxn modelId="{63FA0838-E064-42A8-BF3D-4783A35D20F9}" type="presParOf" srcId="{FB755D2C-482D-450E-B9AB-0D45CF661FAA}" destId="{9D88EDAF-2BC2-483F-8D9E-03282A1716DA}" srcOrd="13" destOrd="0" presId="urn:microsoft.com/office/officeart/2005/8/layout/cycle6"/>
    <dgm:cxn modelId="{8613205A-C779-4127-AB58-129017548CD7}" type="presParOf" srcId="{FB755D2C-482D-450E-B9AB-0D45CF661FAA}" destId="{4A44E644-5D28-4165-B4A4-CE7E008010D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540107-9BAE-4391-8322-7BE39B04F0C2}" type="doc">
      <dgm:prSet loTypeId="urn:microsoft.com/office/officeart/2005/8/layout/bList2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9AD0545-BF84-498B-921D-973B127FDA7C}">
      <dgm:prSet phldrT="[Text]"/>
      <dgm:spPr/>
      <dgm:t>
        <a:bodyPr/>
        <a:lstStyle/>
        <a:p>
          <a:r>
            <a:rPr lang="de-DE" dirty="0" smtClean="0"/>
            <a:t>diskret</a:t>
          </a:r>
          <a:endParaRPr lang="de-DE" dirty="0"/>
        </a:p>
      </dgm:t>
    </dgm:pt>
    <dgm:pt modelId="{7C118C82-C759-4965-9DAB-955BEF1F0380}" type="parTrans" cxnId="{4CB4FBBE-D57B-4A19-99B2-F73305136D64}">
      <dgm:prSet/>
      <dgm:spPr/>
      <dgm:t>
        <a:bodyPr/>
        <a:lstStyle/>
        <a:p>
          <a:endParaRPr lang="de-DE"/>
        </a:p>
      </dgm:t>
    </dgm:pt>
    <dgm:pt modelId="{9428389E-4467-40FA-AC7C-EB23FD93C018}" type="sibTrans" cxnId="{4CB4FBBE-D57B-4A19-99B2-F73305136D64}">
      <dgm:prSet/>
      <dgm:spPr/>
      <dgm:t>
        <a:bodyPr/>
        <a:lstStyle/>
        <a:p>
          <a:endParaRPr lang="de-DE"/>
        </a:p>
      </dgm:t>
    </dgm:pt>
    <dgm:pt modelId="{10086C2F-D882-413D-B531-F0D2344A6468}">
      <dgm:prSet phldrT="[Text]"/>
      <dgm:spPr/>
      <dgm:t>
        <a:bodyPr/>
        <a:lstStyle/>
        <a:p>
          <a:r>
            <a:rPr lang="de-DE" dirty="0" smtClean="0"/>
            <a:t>Übersichtlich</a:t>
          </a:r>
          <a:endParaRPr lang="de-DE" dirty="0"/>
        </a:p>
      </dgm:t>
    </dgm:pt>
    <dgm:pt modelId="{D8FCD11B-CE85-4768-97A3-2CF39E76683B}" type="parTrans" cxnId="{D7E7558B-FF7B-47F4-9A3A-91E1A5B9C3F1}">
      <dgm:prSet/>
      <dgm:spPr/>
      <dgm:t>
        <a:bodyPr/>
        <a:lstStyle/>
        <a:p>
          <a:endParaRPr lang="de-DE"/>
        </a:p>
      </dgm:t>
    </dgm:pt>
    <dgm:pt modelId="{43A0146C-5CF7-4BF1-ACB2-D1DBF5308FE3}" type="sibTrans" cxnId="{D7E7558B-FF7B-47F4-9A3A-91E1A5B9C3F1}">
      <dgm:prSet/>
      <dgm:spPr/>
      <dgm:t>
        <a:bodyPr/>
        <a:lstStyle/>
        <a:p>
          <a:endParaRPr lang="de-DE"/>
        </a:p>
      </dgm:t>
    </dgm:pt>
    <dgm:pt modelId="{D3912105-DD9C-4D83-B138-BC3DE6FE899F}">
      <dgm:prSet phldrT="[Text]"/>
      <dgm:spPr/>
      <dgm:t>
        <a:bodyPr/>
        <a:lstStyle/>
        <a:p>
          <a:r>
            <a:rPr lang="de-DE" dirty="0" smtClean="0"/>
            <a:t>nützlich</a:t>
          </a:r>
          <a:endParaRPr lang="de-DE" dirty="0"/>
        </a:p>
      </dgm:t>
    </dgm:pt>
    <dgm:pt modelId="{640A8BE1-63EA-4C1D-84FB-532C62C60523}" type="parTrans" cxnId="{58F37E13-D664-4A76-97F1-17C0EA11C4D7}">
      <dgm:prSet/>
      <dgm:spPr/>
      <dgm:t>
        <a:bodyPr/>
        <a:lstStyle/>
        <a:p>
          <a:endParaRPr lang="de-DE"/>
        </a:p>
      </dgm:t>
    </dgm:pt>
    <dgm:pt modelId="{B95299FD-DAB8-4C17-BA8B-374179B8DB84}" type="sibTrans" cxnId="{58F37E13-D664-4A76-97F1-17C0EA11C4D7}">
      <dgm:prSet/>
      <dgm:spPr/>
      <dgm:t>
        <a:bodyPr/>
        <a:lstStyle/>
        <a:p>
          <a:endParaRPr lang="de-DE"/>
        </a:p>
      </dgm:t>
    </dgm:pt>
    <dgm:pt modelId="{D95CB193-9288-4683-A954-30643E5C90F6}">
      <dgm:prSet/>
      <dgm:spPr/>
      <dgm:t>
        <a:bodyPr/>
        <a:lstStyle/>
        <a:p>
          <a:r>
            <a:rPr lang="de-DE" dirty="0" smtClean="0"/>
            <a:t>Eine Trefferliste</a:t>
          </a:r>
          <a:endParaRPr lang="de-DE" dirty="0"/>
        </a:p>
      </dgm:t>
    </dgm:pt>
    <dgm:pt modelId="{A4E0B896-97EB-495D-BDCC-BA6AFE6A02AD}" type="parTrans" cxnId="{896C4E25-8254-4BB3-86DD-795BE9FEBC3A}">
      <dgm:prSet/>
      <dgm:spPr/>
      <dgm:t>
        <a:bodyPr/>
        <a:lstStyle/>
        <a:p>
          <a:endParaRPr lang="de-DE"/>
        </a:p>
      </dgm:t>
    </dgm:pt>
    <dgm:pt modelId="{8FDA1EE6-DD99-4005-9D8C-6B2CE24B6A0E}" type="sibTrans" cxnId="{896C4E25-8254-4BB3-86DD-795BE9FEBC3A}">
      <dgm:prSet/>
      <dgm:spPr/>
      <dgm:t>
        <a:bodyPr/>
        <a:lstStyle/>
        <a:p>
          <a:endParaRPr lang="de-DE"/>
        </a:p>
      </dgm:t>
    </dgm:pt>
    <dgm:pt modelId="{ED71DBAF-0141-4265-87EF-74C93614FCFB}">
      <dgm:prSet/>
      <dgm:spPr/>
      <dgm:t>
        <a:bodyPr/>
        <a:lstStyle/>
        <a:p>
          <a:r>
            <a:rPr lang="de-DE" dirty="0" smtClean="0"/>
            <a:t>Speichert nichts</a:t>
          </a:r>
          <a:endParaRPr lang="de-DE" dirty="0"/>
        </a:p>
      </dgm:t>
    </dgm:pt>
    <dgm:pt modelId="{3E8DE4EB-1CCF-44EC-A3A5-776D768C905B}" type="parTrans" cxnId="{2F9DE15A-94D0-4BBA-A10D-4B9CE1654F63}">
      <dgm:prSet/>
      <dgm:spPr/>
      <dgm:t>
        <a:bodyPr/>
        <a:lstStyle/>
        <a:p>
          <a:endParaRPr lang="de-DE"/>
        </a:p>
      </dgm:t>
    </dgm:pt>
    <dgm:pt modelId="{0A062018-6292-4178-8B5E-6F1843643CF6}" type="sibTrans" cxnId="{2F9DE15A-94D0-4BBA-A10D-4B9CE1654F63}">
      <dgm:prSet/>
      <dgm:spPr/>
      <dgm:t>
        <a:bodyPr/>
        <a:lstStyle/>
        <a:p>
          <a:endParaRPr lang="de-DE"/>
        </a:p>
      </dgm:t>
    </dgm:pt>
    <dgm:pt modelId="{6ECCA381-FED2-40D1-950E-40B0F32724F2}">
      <dgm:prSet/>
      <dgm:spPr/>
      <dgm:t>
        <a:bodyPr/>
        <a:lstStyle/>
        <a:p>
          <a:r>
            <a:rPr lang="de-DE" dirty="0" smtClean="0"/>
            <a:t>SSL möglich</a:t>
          </a:r>
          <a:endParaRPr lang="de-DE" dirty="0"/>
        </a:p>
      </dgm:t>
    </dgm:pt>
    <dgm:pt modelId="{D42385AD-D6A6-4F77-B91C-821DB5650CB4}" type="parTrans" cxnId="{ECDAD1F8-0966-47AC-B504-3A7D30F10F9F}">
      <dgm:prSet/>
      <dgm:spPr/>
      <dgm:t>
        <a:bodyPr/>
        <a:lstStyle/>
        <a:p>
          <a:endParaRPr lang="de-DE"/>
        </a:p>
      </dgm:t>
    </dgm:pt>
    <dgm:pt modelId="{5EC49167-A2E2-4770-8635-2FD3A92D312D}" type="sibTrans" cxnId="{ECDAD1F8-0966-47AC-B504-3A7D30F10F9F}">
      <dgm:prSet/>
      <dgm:spPr/>
      <dgm:t>
        <a:bodyPr/>
        <a:lstStyle/>
        <a:p>
          <a:endParaRPr lang="de-DE"/>
        </a:p>
      </dgm:t>
    </dgm:pt>
    <dgm:pt modelId="{55256EF4-A363-4267-8198-785BBCDCB13E}">
      <dgm:prSet/>
      <dgm:spPr/>
      <dgm:t>
        <a:bodyPr/>
        <a:lstStyle/>
        <a:p>
          <a:r>
            <a:rPr lang="de-DE" dirty="0" smtClean="0"/>
            <a:t>Klares Layout</a:t>
          </a:r>
          <a:endParaRPr lang="de-DE" dirty="0"/>
        </a:p>
      </dgm:t>
    </dgm:pt>
    <dgm:pt modelId="{7A2D8C10-3246-45EF-B662-6E1047FD7177}" type="parTrans" cxnId="{C34872CB-8095-4369-8C29-E90F566B3771}">
      <dgm:prSet/>
      <dgm:spPr/>
      <dgm:t>
        <a:bodyPr/>
        <a:lstStyle/>
        <a:p>
          <a:endParaRPr lang="de-DE"/>
        </a:p>
      </dgm:t>
    </dgm:pt>
    <dgm:pt modelId="{6CA8E5D9-B8E4-423A-924E-8F03FE7AADB5}" type="sibTrans" cxnId="{C34872CB-8095-4369-8C29-E90F566B3771}">
      <dgm:prSet/>
      <dgm:spPr/>
      <dgm:t>
        <a:bodyPr/>
        <a:lstStyle/>
        <a:p>
          <a:endParaRPr lang="de-DE"/>
        </a:p>
      </dgm:t>
    </dgm:pt>
    <dgm:pt modelId="{A541BBE2-287D-403C-89DD-A5922C746347}">
      <dgm:prSet/>
      <dgm:spPr/>
      <dgm:t>
        <a:bodyPr/>
        <a:lstStyle/>
        <a:p>
          <a:r>
            <a:rPr lang="de-DE" dirty="0" smtClean="0"/>
            <a:t>!Bang-Funktion</a:t>
          </a:r>
          <a:endParaRPr lang="de-DE" dirty="0"/>
        </a:p>
      </dgm:t>
    </dgm:pt>
    <dgm:pt modelId="{25CA362C-10B6-43EF-85CE-0392405DDBD9}" type="parTrans" cxnId="{2144959E-48E0-4AEB-8EF3-A193B5BEA05B}">
      <dgm:prSet/>
      <dgm:spPr/>
      <dgm:t>
        <a:bodyPr/>
        <a:lstStyle/>
        <a:p>
          <a:endParaRPr lang="de-DE"/>
        </a:p>
      </dgm:t>
    </dgm:pt>
    <dgm:pt modelId="{D55191EB-6D48-4EE6-9A5F-2F034D5495AB}" type="sibTrans" cxnId="{2144959E-48E0-4AEB-8EF3-A193B5BEA05B}">
      <dgm:prSet/>
      <dgm:spPr/>
      <dgm:t>
        <a:bodyPr/>
        <a:lstStyle/>
        <a:p>
          <a:endParaRPr lang="de-DE"/>
        </a:p>
      </dgm:t>
    </dgm:pt>
    <dgm:pt modelId="{81309317-57EA-4FCC-961B-58F9CBB3CB3D}" type="pres">
      <dgm:prSet presAssocID="{1C540107-9BAE-4391-8322-7BE39B04F0C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087780F-775C-4757-87B3-3CDC7A8AD9DA}" type="pres">
      <dgm:prSet presAssocID="{59AD0545-BF84-498B-921D-973B127FDA7C}" presName="compNode" presStyleCnt="0"/>
      <dgm:spPr/>
      <dgm:t>
        <a:bodyPr/>
        <a:lstStyle/>
        <a:p>
          <a:endParaRPr lang="de-DE"/>
        </a:p>
      </dgm:t>
    </dgm:pt>
    <dgm:pt modelId="{0BFA08BA-9855-431B-8E47-908C912CFE21}" type="pres">
      <dgm:prSet presAssocID="{59AD0545-BF84-498B-921D-973B127FDA7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935A09-B3D2-4911-AA2C-3DE791F97C60}" type="pres">
      <dgm:prSet presAssocID="{59AD0545-BF84-498B-921D-973B127FDA7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4488F0-26E5-425F-8619-A7B3034D8110}" type="pres">
      <dgm:prSet presAssocID="{59AD0545-BF84-498B-921D-973B127FDA7C}" presName="parentRect" presStyleLbl="alignNode1" presStyleIdx="0" presStyleCnt="3"/>
      <dgm:spPr/>
      <dgm:t>
        <a:bodyPr/>
        <a:lstStyle/>
        <a:p>
          <a:endParaRPr lang="de-DE"/>
        </a:p>
      </dgm:t>
    </dgm:pt>
    <dgm:pt modelId="{4E6EBCF8-C808-4EF3-AAAA-84AECE2EA14C}" type="pres">
      <dgm:prSet presAssocID="{59AD0545-BF84-498B-921D-973B127FDA7C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63C40620-F884-49AB-9A35-D481B02BC0AA}" type="pres">
      <dgm:prSet presAssocID="{9428389E-4467-40FA-AC7C-EB23FD93C018}" presName="sibTrans" presStyleLbl="sibTrans2D1" presStyleIdx="0" presStyleCnt="0"/>
      <dgm:spPr/>
      <dgm:t>
        <a:bodyPr/>
        <a:lstStyle/>
        <a:p>
          <a:endParaRPr lang="de-DE"/>
        </a:p>
      </dgm:t>
    </dgm:pt>
    <dgm:pt modelId="{DA8186BB-04BC-4CBA-A39E-C30E31373D46}" type="pres">
      <dgm:prSet presAssocID="{10086C2F-D882-413D-B531-F0D2344A6468}" presName="compNode" presStyleCnt="0"/>
      <dgm:spPr/>
      <dgm:t>
        <a:bodyPr/>
        <a:lstStyle/>
        <a:p>
          <a:endParaRPr lang="de-DE"/>
        </a:p>
      </dgm:t>
    </dgm:pt>
    <dgm:pt modelId="{CFE9221B-E1C2-4D18-93CA-8D6ABD640BFE}" type="pres">
      <dgm:prSet presAssocID="{10086C2F-D882-413D-B531-F0D2344A646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145565-C7C1-42C0-8053-92ED7DB948C9}" type="pres">
      <dgm:prSet presAssocID="{10086C2F-D882-413D-B531-F0D2344A64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436B8C-42AE-4D5E-965D-1B75B7DB5AC9}" type="pres">
      <dgm:prSet presAssocID="{10086C2F-D882-413D-B531-F0D2344A6468}" presName="parentRect" presStyleLbl="alignNode1" presStyleIdx="1" presStyleCnt="3"/>
      <dgm:spPr/>
      <dgm:t>
        <a:bodyPr/>
        <a:lstStyle/>
        <a:p>
          <a:endParaRPr lang="de-DE"/>
        </a:p>
      </dgm:t>
    </dgm:pt>
    <dgm:pt modelId="{18467D52-10F6-4EB1-A2E0-911D251E4EF0}" type="pres">
      <dgm:prSet presAssocID="{10086C2F-D882-413D-B531-F0D2344A6468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D2CF34F0-4539-4D71-B055-CED4F46CC155}" type="pres">
      <dgm:prSet presAssocID="{43A0146C-5CF7-4BF1-ACB2-D1DBF5308FE3}" presName="sibTrans" presStyleLbl="sibTrans2D1" presStyleIdx="0" presStyleCnt="0"/>
      <dgm:spPr/>
      <dgm:t>
        <a:bodyPr/>
        <a:lstStyle/>
        <a:p>
          <a:endParaRPr lang="de-DE"/>
        </a:p>
      </dgm:t>
    </dgm:pt>
    <dgm:pt modelId="{A17AA7AA-FEF2-49A0-99C7-392FC32377A4}" type="pres">
      <dgm:prSet presAssocID="{D3912105-DD9C-4D83-B138-BC3DE6FE899F}" presName="compNode" presStyleCnt="0"/>
      <dgm:spPr/>
      <dgm:t>
        <a:bodyPr/>
        <a:lstStyle/>
        <a:p>
          <a:endParaRPr lang="de-DE"/>
        </a:p>
      </dgm:t>
    </dgm:pt>
    <dgm:pt modelId="{6069A4E6-A843-4FA7-AC46-A64D1DDE4F0F}" type="pres">
      <dgm:prSet presAssocID="{D3912105-DD9C-4D83-B138-BC3DE6FE899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50E996-CBF8-4566-9FA1-2F4A23B49021}" type="pres">
      <dgm:prSet presAssocID="{D3912105-DD9C-4D83-B138-BC3DE6FE899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505FE7-4D1A-4748-BB57-C7477061FC34}" type="pres">
      <dgm:prSet presAssocID="{D3912105-DD9C-4D83-B138-BC3DE6FE899F}" presName="parentRect" presStyleLbl="alignNode1" presStyleIdx="2" presStyleCnt="3"/>
      <dgm:spPr/>
      <dgm:t>
        <a:bodyPr/>
        <a:lstStyle/>
        <a:p>
          <a:endParaRPr lang="de-DE"/>
        </a:p>
      </dgm:t>
    </dgm:pt>
    <dgm:pt modelId="{0F5CEBB5-D60E-4255-96DB-EFE3AC5AC0D5}" type="pres">
      <dgm:prSet presAssocID="{D3912105-DD9C-4D83-B138-BC3DE6FE899F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</dgm:ptLst>
  <dgm:cxnLst>
    <dgm:cxn modelId="{ECDAD1F8-0966-47AC-B504-3A7D30F10F9F}" srcId="{59AD0545-BF84-498B-921D-973B127FDA7C}" destId="{6ECCA381-FED2-40D1-950E-40B0F32724F2}" srcOrd="1" destOrd="0" parTransId="{D42385AD-D6A6-4F77-B91C-821DB5650CB4}" sibTransId="{5EC49167-A2E2-4770-8635-2FD3A92D312D}"/>
    <dgm:cxn modelId="{9F3F98B5-4A77-449A-9A3F-62E2CB3BE7F9}" type="presOf" srcId="{A541BBE2-287D-403C-89DD-A5922C746347}" destId="{6069A4E6-A843-4FA7-AC46-A64D1DDE4F0F}" srcOrd="0" destOrd="0" presId="urn:microsoft.com/office/officeart/2005/8/layout/bList2"/>
    <dgm:cxn modelId="{3A614850-6B5B-49ED-A20F-54A54D75D96D}" type="presOf" srcId="{10086C2F-D882-413D-B531-F0D2344A6468}" destId="{55436B8C-42AE-4D5E-965D-1B75B7DB5AC9}" srcOrd="1" destOrd="0" presId="urn:microsoft.com/office/officeart/2005/8/layout/bList2"/>
    <dgm:cxn modelId="{D626AF3A-B1A5-4E04-9D00-4AC6FAC77AF7}" type="presOf" srcId="{10086C2F-D882-413D-B531-F0D2344A6468}" destId="{97145565-C7C1-42C0-8053-92ED7DB948C9}" srcOrd="0" destOrd="0" presId="urn:microsoft.com/office/officeart/2005/8/layout/bList2"/>
    <dgm:cxn modelId="{896C4E25-8254-4BB3-86DD-795BE9FEBC3A}" srcId="{10086C2F-D882-413D-B531-F0D2344A6468}" destId="{D95CB193-9288-4683-A954-30643E5C90F6}" srcOrd="0" destOrd="0" parTransId="{A4E0B896-97EB-495D-BDCC-BA6AFE6A02AD}" sibTransId="{8FDA1EE6-DD99-4005-9D8C-6B2CE24B6A0E}"/>
    <dgm:cxn modelId="{C34872CB-8095-4369-8C29-E90F566B3771}" srcId="{10086C2F-D882-413D-B531-F0D2344A6468}" destId="{55256EF4-A363-4267-8198-785BBCDCB13E}" srcOrd="1" destOrd="0" parTransId="{7A2D8C10-3246-45EF-B662-6E1047FD7177}" sibTransId="{6CA8E5D9-B8E4-423A-924E-8F03FE7AADB5}"/>
    <dgm:cxn modelId="{63C94F4D-E69F-466D-AC09-6055373798AC}" type="presOf" srcId="{43A0146C-5CF7-4BF1-ACB2-D1DBF5308FE3}" destId="{D2CF34F0-4539-4D71-B055-CED4F46CC155}" srcOrd="0" destOrd="0" presId="urn:microsoft.com/office/officeart/2005/8/layout/bList2"/>
    <dgm:cxn modelId="{2144959E-48E0-4AEB-8EF3-A193B5BEA05B}" srcId="{D3912105-DD9C-4D83-B138-BC3DE6FE899F}" destId="{A541BBE2-287D-403C-89DD-A5922C746347}" srcOrd="0" destOrd="0" parTransId="{25CA362C-10B6-43EF-85CE-0392405DDBD9}" sibTransId="{D55191EB-6D48-4EE6-9A5F-2F034D5495AB}"/>
    <dgm:cxn modelId="{99142BF6-9C68-4E85-A066-5A28339E48F0}" type="presOf" srcId="{6ECCA381-FED2-40D1-950E-40B0F32724F2}" destId="{0BFA08BA-9855-431B-8E47-908C912CFE21}" srcOrd="0" destOrd="1" presId="urn:microsoft.com/office/officeart/2005/8/layout/bList2"/>
    <dgm:cxn modelId="{5449885A-3497-4132-9979-A30A112E21CD}" type="presOf" srcId="{59AD0545-BF84-498B-921D-973B127FDA7C}" destId="{C8935A09-B3D2-4911-AA2C-3DE791F97C60}" srcOrd="0" destOrd="0" presId="urn:microsoft.com/office/officeart/2005/8/layout/bList2"/>
    <dgm:cxn modelId="{341C6909-6FEE-4CFA-BD32-1D789ED721ED}" type="presOf" srcId="{ED71DBAF-0141-4265-87EF-74C93614FCFB}" destId="{0BFA08BA-9855-431B-8E47-908C912CFE21}" srcOrd="0" destOrd="0" presId="urn:microsoft.com/office/officeart/2005/8/layout/bList2"/>
    <dgm:cxn modelId="{0BAA06FE-8077-46EF-8AC9-38E00FFAC01E}" type="presOf" srcId="{55256EF4-A363-4267-8198-785BBCDCB13E}" destId="{CFE9221B-E1C2-4D18-93CA-8D6ABD640BFE}" srcOrd="0" destOrd="1" presId="urn:microsoft.com/office/officeart/2005/8/layout/bList2"/>
    <dgm:cxn modelId="{4CB4FBBE-D57B-4A19-99B2-F73305136D64}" srcId="{1C540107-9BAE-4391-8322-7BE39B04F0C2}" destId="{59AD0545-BF84-498B-921D-973B127FDA7C}" srcOrd="0" destOrd="0" parTransId="{7C118C82-C759-4965-9DAB-955BEF1F0380}" sibTransId="{9428389E-4467-40FA-AC7C-EB23FD93C018}"/>
    <dgm:cxn modelId="{2F9DE15A-94D0-4BBA-A10D-4B9CE1654F63}" srcId="{59AD0545-BF84-498B-921D-973B127FDA7C}" destId="{ED71DBAF-0141-4265-87EF-74C93614FCFB}" srcOrd="0" destOrd="0" parTransId="{3E8DE4EB-1CCF-44EC-A3A5-776D768C905B}" sibTransId="{0A062018-6292-4178-8B5E-6F1843643CF6}"/>
    <dgm:cxn modelId="{CCE211DD-3091-4CA9-B2E1-9501A7BBC852}" type="presOf" srcId="{1C540107-9BAE-4391-8322-7BE39B04F0C2}" destId="{81309317-57EA-4FCC-961B-58F9CBB3CB3D}" srcOrd="0" destOrd="0" presId="urn:microsoft.com/office/officeart/2005/8/layout/bList2"/>
    <dgm:cxn modelId="{DEB01A99-2DE3-4622-936D-9F158B68069C}" type="presOf" srcId="{D3912105-DD9C-4D83-B138-BC3DE6FE899F}" destId="{75505FE7-4D1A-4748-BB57-C7477061FC34}" srcOrd="1" destOrd="0" presId="urn:microsoft.com/office/officeart/2005/8/layout/bList2"/>
    <dgm:cxn modelId="{58F37E13-D664-4A76-97F1-17C0EA11C4D7}" srcId="{1C540107-9BAE-4391-8322-7BE39B04F0C2}" destId="{D3912105-DD9C-4D83-B138-BC3DE6FE899F}" srcOrd="2" destOrd="0" parTransId="{640A8BE1-63EA-4C1D-84FB-532C62C60523}" sibTransId="{B95299FD-DAB8-4C17-BA8B-374179B8DB84}"/>
    <dgm:cxn modelId="{62CDCCB1-E621-4B20-8580-8786597F8918}" type="presOf" srcId="{59AD0545-BF84-498B-921D-973B127FDA7C}" destId="{8E4488F0-26E5-425F-8619-A7B3034D8110}" srcOrd="1" destOrd="0" presId="urn:microsoft.com/office/officeart/2005/8/layout/bList2"/>
    <dgm:cxn modelId="{69B10F66-9EA8-4313-8D5E-0BF517997D33}" type="presOf" srcId="{9428389E-4467-40FA-AC7C-EB23FD93C018}" destId="{63C40620-F884-49AB-9A35-D481B02BC0AA}" srcOrd="0" destOrd="0" presId="urn:microsoft.com/office/officeart/2005/8/layout/bList2"/>
    <dgm:cxn modelId="{D7E7558B-FF7B-47F4-9A3A-91E1A5B9C3F1}" srcId="{1C540107-9BAE-4391-8322-7BE39B04F0C2}" destId="{10086C2F-D882-413D-B531-F0D2344A6468}" srcOrd="1" destOrd="0" parTransId="{D8FCD11B-CE85-4768-97A3-2CF39E76683B}" sibTransId="{43A0146C-5CF7-4BF1-ACB2-D1DBF5308FE3}"/>
    <dgm:cxn modelId="{FBBFBBF7-9DE0-4B30-9A80-0DA212322B97}" type="presOf" srcId="{D3912105-DD9C-4D83-B138-BC3DE6FE899F}" destId="{0950E996-CBF8-4566-9FA1-2F4A23B49021}" srcOrd="0" destOrd="0" presId="urn:microsoft.com/office/officeart/2005/8/layout/bList2"/>
    <dgm:cxn modelId="{FEFA256B-0673-4B26-A1C4-6A9B5E86F9C9}" type="presOf" srcId="{D95CB193-9288-4683-A954-30643E5C90F6}" destId="{CFE9221B-E1C2-4D18-93CA-8D6ABD640BFE}" srcOrd="0" destOrd="0" presId="urn:microsoft.com/office/officeart/2005/8/layout/bList2"/>
    <dgm:cxn modelId="{29543E14-3688-4BB7-A413-A516DA4632C2}" type="presParOf" srcId="{81309317-57EA-4FCC-961B-58F9CBB3CB3D}" destId="{8087780F-775C-4757-87B3-3CDC7A8AD9DA}" srcOrd="0" destOrd="0" presId="urn:microsoft.com/office/officeart/2005/8/layout/bList2"/>
    <dgm:cxn modelId="{4ABE89F2-7B1F-4BAC-9837-C83393164E56}" type="presParOf" srcId="{8087780F-775C-4757-87B3-3CDC7A8AD9DA}" destId="{0BFA08BA-9855-431B-8E47-908C912CFE21}" srcOrd="0" destOrd="0" presId="urn:microsoft.com/office/officeart/2005/8/layout/bList2"/>
    <dgm:cxn modelId="{DF03A5D1-EAE6-477B-B687-7DF7D847F8AD}" type="presParOf" srcId="{8087780F-775C-4757-87B3-3CDC7A8AD9DA}" destId="{C8935A09-B3D2-4911-AA2C-3DE791F97C60}" srcOrd="1" destOrd="0" presId="urn:microsoft.com/office/officeart/2005/8/layout/bList2"/>
    <dgm:cxn modelId="{446D959C-623A-4544-88D9-7C326BDC64DA}" type="presParOf" srcId="{8087780F-775C-4757-87B3-3CDC7A8AD9DA}" destId="{8E4488F0-26E5-425F-8619-A7B3034D8110}" srcOrd="2" destOrd="0" presId="urn:microsoft.com/office/officeart/2005/8/layout/bList2"/>
    <dgm:cxn modelId="{79F9C9A9-C8BA-4BE5-9546-4242542B7CC9}" type="presParOf" srcId="{8087780F-775C-4757-87B3-3CDC7A8AD9DA}" destId="{4E6EBCF8-C808-4EF3-AAAA-84AECE2EA14C}" srcOrd="3" destOrd="0" presId="urn:microsoft.com/office/officeart/2005/8/layout/bList2"/>
    <dgm:cxn modelId="{BE6ED2FA-C13C-45CD-9943-02DD12DF69C4}" type="presParOf" srcId="{81309317-57EA-4FCC-961B-58F9CBB3CB3D}" destId="{63C40620-F884-49AB-9A35-D481B02BC0AA}" srcOrd="1" destOrd="0" presId="urn:microsoft.com/office/officeart/2005/8/layout/bList2"/>
    <dgm:cxn modelId="{0647DACE-01FD-434A-9B52-C206DAF65F3E}" type="presParOf" srcId="{81309317-57EA-4FCC-961B-58F9CBB3CB3D}" destId="{DA8186BB-04BC-4CBA-A39E-C30E31373D46}" srcOrd="2" destOrd="0" presId="urn:microsoft.com/office/officeart/2005/8/layout/bList2"/>
    <dgm:cxn modelId="{D398BB1C-F8DA-4696-90BA-8E39F691B1E2}" type="presParOf" srcId="{DA8186BB-04BC-4CBA-A39E-C30E31373D46}" destId="{CFE9221B-E1C2-4D18-93CA-8D6ABD640BFE}" srcOrd="0" destOrd="0" presId="urn:microsoft.com/office/officeart/2005/8/layout/bList2"/>
    <dgm:cxn modelId="{D9BED74D-994B-4867-B092-528891C29C1B}" type="presParOf" srcId="{DA8186BB-04BC-4CBA-A39E-C30E31373D46}" destId="{97145565-C7C1-42C0-8053-92ED7DB948C9}" srcOrd="1" destOrd="0" presId="urn:microsoft.com/office/officeart/2005/8/layout/bList2"/>
    <dgm:cxn modelId="{3C917AEC-2990-45D8-8979-F57A1EA0A8F3}" type="presParOf" srcId="{DA8186BB-04BC-4CBA-A39E-C30E31373D46}" destId="{55436B8C-42AE-4D5E-965D-1B75B7DB5AC9}" srcOrd="2" destOrd="0" presId="urn:microsoft.com/office/officeart/2005/8/layout/bList2"/>
    <dgm:cxn modelId="{DE010657-79E6-4FD2-823F-D627E08EC1BA}" type="presParOf" srcId="{DA8186BB-04BC-4CBA-A39E-C30E31373D46}" destId="{18467D52-10F6-4EB1-A2E0-911D251E4EF0}" srcOrd="3" destOrd="0" presId="urn:microsoft.com/office/officeart/2005/8/layout/bList2"/>
    <dgm:cxn modelId="{FBC0E277-B68F-452A-BE36-8DEA6A9574DB}" type="presParOf" srcId="{81309317-57EA-4FCC-961B-58F9CBB3CB3D}" destId="{D2CF34F0-4539-4D71-B055-CED4F46CC155}" srcOrd="3" destOrd="0" presId="urn:microsoft.com/office/officeart/2005/8/layout/bList2"/>
    <dgm:cxn modelId="{9B9B8758-D1AC-431C-AE96-7484BB3868DA}" type="presParOf" srcId="{81309317-57EA-4FCC-961B-58F9CBB3CB3D}" destId="{A17AA7AA-FEF2-49A0-99C7-392FC32377A4}" srcOrd="4" destOrd="0" presId="urn:microsoft.com/office/officeart/2005/8/layout/bList2"/>
    <dgm:cxn modelId="{826E5FAA-6A85-4F12-96C1-D597FE9C532E}" type="presParOf" srcId="{A17AA7AA-FEF2-49A0-99C7-392FC32377A4}" destId="{6069A4E6-A843-4FA7-AC46-A64D1DDE4F0F}" srcOrd="0" destOrd="0" presId="urn:microsoft.com/office/officeart/2005/8/layout/bList2"/>
    <dgm:cxn modelId="{DF245691-E89F-4F6B-86BA-6EFD7365D471}" type="presParOf" srcId="{A17AA7AA-FEF2-49A0-99C7-392FC32377A4}" destId="{0950E996-CBF8-4566-9FA1-2F4A23B49021}" srcOrd="1" destOrd="0" presId="urn:microsoft.com/office/officeart/2005/8/layout/bList2"/>
    <dgm:cxn modelId="{0B4A64AF-E438-4526-BC5E-44E34E26C5EB}" type="presParOf" srcId="{A17AA7AA-FEF2-49A0-99C7-392FC32377A4}" destId="{75505FE7-4D1A-4748-BB57-C7477061FC34}" srcOrd="2" destOrd="0" presId="urn:microsoft.com/office/officeart/2005/8/layout/bList2"/>
    <dgm:cxn modelId="{3158982C-0EFC-416B-9F74-9EDCBA3369DC}" type="presParOf" srcId="{A17AA7AA-FEF2-49A0-99C7-392FC32377A4}" destId="{0F5CEBB5-D60E-4255-96DB-EFE3AC5AC0D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540107-9BAE-4391-8322-7BE39B04F0C2}" type="doc">
      <dgm:prSet loTypeId="urn:microsoft.com/office/officeart/2005/8/layout/bList2" loCatId="pictur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59AD0545-BF84-498B-921D-973B127FDA7C}">
      <dgm:prSet phldrT="[Text]"/>
      <dgm:spPr/>
      <dgm:t>
        <a:bodyPr/>
        <a:lstStyle/>
        <a:p>
          <a:r>
            <a:rPr lang="de-DE" dirty="0" smtClean="0"/>
            <a:t>selektiv</a:t>
          </a:r>
          <a:endParaRPr lang="de-DE" dirty="0"/>
        </a:p>
      </dgm:t>
    </dgm:pt>
    <dgm:pt modelId="{7C118C82-C759-4965-9DAB-955BEF1F0380}" type="parTrans" cxnId="{4CB4FBBE-D57B-4A19-99B2-F73305136D64}">
      <dgm:prSet/>
      <dgm:spPr/>
      <dgm:t>
        <a:bodyPr/>
        <a:lstStyle/>
        <a:p>
          <a:endParaRPr lang="de-DE"/>
        </a:p>
      </dgm:t>
    </dgm:pt>
    <dgm:pt modelId="{9428389E-4467-40FA-AC7C-EB23FD93C018}" type="sibTrans" cxnId="{4CB4FBBE-D57B-4A19-99B2-F73305136D64}">
      <dgm:prSet/>
      <dgm:spPr/>
      <dgm:t>
        <a:bodyPr/>
        <a:lstStyle/>
        <a:p>
          <a:endParaRPr lang="de-DE"/>
        </a:p>
      </dgm:t>
    </dgm:pt>
    <dgm:pt modelId="{10086C2F-D882-413D-B531-F0D2344A6468}">
      <dgm:prSet phldrT="[Text]"/>
      <dgm:spPr/>
      <dgm:t>
        <a:bodyPr/>
        <a:lstStyle/>
        <a:p>
          <a:r>
            <a:rPr lang="de-DE" dirty="0" smtClean="0"/>
            <a:t>spezifisch</a:t>
          </a:r>
          <a:endParaRPr lang="de-DE" dirty="0"/>
        </a:p>
      </dgm:t>
    </dgm:pt>
    <dgm:pt modelId="{D8FCD11B-CE85-4768-97A3-2CF39E76683B}" type="parTrans" cxnId="{D7E7558B-FF7B-47F4-9A3A-91E1A5B9C3F1}">
      <dgm:prSet/>
      <dgm:spPr/>
      <dgm:t>
        <a:bodyPr/>
        <a:lstStyle/>
        <a:p>
          <a:endParaRPr lang="de-DE"/>
        </a:p>
      </dgm:t>
    </dgm:pt>
    <dgm:pt modelId="{43A0146C-5CF7-4BF1-ACB2-D1DBF5308FE3}" type="sibTrans" cxnId="{D7E7558B-FF7B-47F4-9A3A-91E1A5B9C3F1}">
      <dgm:prSet/>
      <dgm:spPr/>
      <dgm:t>
        <a:bodyPr/>
        <a:lstStyle/>
        <a:p>
          <a:endParaRPr lang="de-DE"/>
        </a:p>
      </dgm:t>
    </dgm:pt>
    <dgm:pt modelId="{D3912105-DD9C-4D83-B138-BC3DE6FE899F}">
      <dgm:prSet phldrT="[Text]"/>
      <dgm:spPr/>
      <dgm:t>
        <a:bodyPr/>
        <a:lstStyle/>
        <a:p>
          <a:r>
            <a:rPr lang="de-DE" dirty="0" smtClean="0"/>
            <a:t>nützlich</a:t>
          </a:r>
          <a:endParaRPr lang="de-DE" dirty="0"/>
        </a:p>
      </dgm:t>
    </dgm:pt>
    <dgm:pt modelId="{640A8BE1-63EA-4C1D-84FB-532C62C60523}" type="parTrans" cxnId="{58F37E13-D664-4A76-97F1-17C0EA11C4D7}">
      <dgm:prSet/>
      <dgm:spPr/>
      <dgm:t>
        <a:bodyPr/>
        <a:lstStyle/>
        <a:p>
          <a:endParaRPr lang="de-DE"/>
        </a:p>
      </dgm:t>
    </dgm:pt>
    <dgm:pt modelId="{B95299FD-DAB8-4C17-BA8B-374179B8DB84}" type="sibTrans" cxnId="{58F37E13-D664-4A76-97F1-17C0EA11C4D7}">
      <dgm:prSet/>
      <dgm:spPr/>
      <dgm:t>
        <a:bodyPr/>
        <a:lstStyle/>
        <a:p>
          <a:endParaRPr lang="de-DE"/>
        </a:p>
      </dgm:t>
    </dgm:pt>
    <dgm:pt modelId="{D95CB193-9288-4683-A954-30643E5C90F6}">
      <dgm:prSet/>
      <dgm:spPr/>
      <dgm:t>
        <a:bodyPr/>
        <a:lstStyle/>
        <a:p>
          <a:r>
            <a:rPr lang="de-DE" dirty="0" smtClean="0"/>
            <a:t>Angepasst an den Suchenden</a:t>
          </a:r>
          <a:endParaRPr lang="de-DE" dirty="0"/>
        </a:p>
      </dgm:t>
    </dgm:pt>
    <dgm:pt modelId="{A4E0B896-97EB-495D-BDCC-BA6AFE6A02AD}" type="parTrans" cxnId="{896C4E25-8254-4BB3-86DD-795BE9FEBC3A}">
      <dgm:prSet/>
      <dgm:spPr/>
      <dgm:t>
        <a:bodyPr/>
        <a:lstStyle/>
        <a:p>
          <a:endParaRPr lang="de-DE"/>
        </a:p>
      </dgm:t>
    </dgm:pt>
    <dgm:pt modelId="{8FDA1EE6-DD99-4005-9D8C-6B2CE24B6A0E}" type="sibTrans" cxnId="{896C4E25-8254-4BB3-86DD-795BE9FEBC3A}">
      <dgm:prSet/>
      <dgm:spPr/>
      <dgm:t>
        <a:bodyPr/>
        <a:lstStyle/>
        <a:p>
          <a:endParaRPr lang="de-DE"/>
        </a:p>
      </dgm:t>
    </dgm:pt>
    <dgm:pt modelId="{ED71DBAF-0141-4265-87EF-74C93614FCFB}">
      <dgm:prSet/>
      <dgm:spPr/>
      <dgm:t>
        <a:bodyPr/>
        <a:lstStyle/>
        <a:p>
          <a:r>
            <a:rPr lang="de-DE" dirty="0" smtClean="0"/>
            <a:t>Nur Fachquellen nach HON- und FDA-Kriterien</a:t>
          </a:r>
          <a:endParaRPr lang="de-DE" dirty="0"/>
        </a:p>
      </dgm:t>
    </dgm:pt>
    <dgm:pt modelId="{3E8DE4EB-1CCF-44EC-A3A5-776D768C905B}" type="parTrans" cxnId="{2F9DE15A-94D0-4BBA-A10D-4B9CE1654F63}">
      <dgm:prSet/>
      <dgm:spPr/>
      <dgm:t>
        <a:bodyPr/>
        <a:lstStyle/>
        <a:p>
          <a:endParaRPr lang="de-DE"/>
        </a:p>
      </dgm:t>
    </dgm:pt>
    <dgm:pt modelId="{0A062018-6292-4178-8B5E-6F1843643CF6}" type="sibTrans" cxnId="{2F9DE15A-94D0-4BBA-A10D-4B9CE1654F63}">
      <dgm:prSet/>
      <dgm:spPr/>
      <dgm:t>
        <a:bodyPr/>
        <a:lstStyle/>
        <a:p>
          <a:endParaRPr lang="de-DE"/>
        </a:p>
      </dgm:t>
    </dgm:pt>
    <dgm:pt modelId="{A541BBE2-287D-403C-89DD-A5922C746347}">
      <dgm:prSet/>
      <dgm:spPr/>
      <dgm:t>
        <a:bodyPr/>
        <a:lstStyle/>
        <a:p>
          <a:r>
            <a:rPr lang="de-DE" dirty="0" smtClean="0"/>
            <a:t>HON-Toolbar</a:t>
          </a:r>
          <a:endParaRPr lang="de-DE" dirty="0"/>
        </a:p>
      </dgm:t>
    </dgm:pt>
    <dgm:pt modelId="{25CA362C-10B6-43EF-85CE-0392405DDBD9}" type="parTrans" cxnId="{2144959E-48E0-4AEB-8EF3-A193B5BEA05B}">
      <dgm:prSet/>
      <dgm:spPr/>
      <dgm:t>
        <a:bodyPr/>
        <a:lstStyle/>
        <a:p>
          <a:endParaRPr lang="de-DE"/>
        </a:p>
      </dgm:t>
    </dgm:pt>
    <dgm:pt modelId="{D55191EB-6D48-4EE6-9A5F-2F034D5495AB}" type="sibTrans" cxnId="{2144959E-48E0-4AEB-8EF3-A193B5BEA05B}">
      <dgm:prSet/>
      <dgm:spPr/>
      <dgm:t>
        <a:bodyPr/>
        <a:lstStyle/>
        <a:p>
          <a:endParaRPr lang="de-DE"/>
        </a:p>
      </dgm:t>
    </dgm:pt>
    <dgm:pt modelId="{6AF18531-359C-4429-99B9-9E0715D4BEC7}">
      <dgm:prSet/>
      <dgm:spPr/>
      <dgm:t>
        <a:bodyPr/>
        <a:lstStyle/>
        <a:p>
          <a:r>
            <a:rPr lang="de-DE" dirty="0" smtClean="0"/>
            <a:t>&gt;60.000 selektierte Seiten</a:t>
          </a:r>
          <a:endParaRPr lang="de-DE" dirty="0"/>
        </a:p>
      </dgm:t>
    </dgm:pt>
    <dgm:pt modelId="{BF70FE40-E893-4D45-8B1B-353526D288A3}" type="parTrans" cxnId="{5D971404-6C2C-4F82-A42B-7B46213E5C87}">
      <dgm:prSet/>
      <dgm:spPr/>
      <dgm:t>
        <a:bodyPr/>
        <a:lstStyle/>
        <a:p>
          <a:endParaRPr lang="de-DE"/>
        </a:p>
      </dgm:t>
    </dgm:pt>
    <dgm:pt modelId="{4210D42A-C352-4902-AF76-815982A11A0F}" type="sibTrans" cxnId="{5D971404-6C2C-4F82-A42B-7B46213E5C87}">
      <dgm:prSet/>
      <dgm:spPr/>
      <dgm:t>
        <a:bodyPr/>
        <a:lstStyle/>
        <a:p>
          <a:endParaRPr lang="de-DE"/>
        </a:p>
      </dgm:t>
    </dgm:pt>
    <dgm:pt modelId="{81309317-57EA-4FCC-961B-58F9CBB3CB3D}" type="pres">
      <dgm:prSet presAssocID="{1C540107-9BAE-4391-8322-7BE39B04F0C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087780F-775C-4757-87B3-3CDC7A8AD9DA}" type="pres">
      <dgm:prSet presAssocID="{59AD0545-BF84-498B-921D-973B127FDA7C}" presName="compNode" presStyleCnt="0"/>
      <dgm:spPr/>
      <dgm:t>
        <a:bodyPr/>
        <a:lstStyle/>
        <a:p>
          <a:endParaRPr lang="de-DE"/>
        </a:p>
      </dgm:t>
    </dgm:pt>
    <dgm:pt modelId="{0BFA08BA-9855-431B-8E47-908C912CFE21}" type="pres">
      <dgm:prSet presAssocID="{59AD0545-BF84-498B-921D-973B127FDA7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935A09-B3D2-4911-AA2C-3DE791F97C60}" type="pres">
      <dgm:prSet presAssocID="{59AD0545-BF84-498B-921D-973B127FDA7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4488F0-26E5-425F-8619-A7B3034D8110}" type="pres">
      <dgm:prSet presAssocID="{59AD0545-BF84-498B-921D-973B127FDA7C}" presName="parentRect" presStyleLbl="alignNode1" presStyleIdx="0" presStyleCnt="3"/>
      <dgm:spPr/>
      <dgm:t>
        <a:bodyPr/>
        <a:lstStyle/>
        <a:p>
          <a:endParaRPr lang="de-DE"/>
        </a:p>
      </dgm:t>
    </dgm:pt>
    <dgm:pt modelId="{4E6EBCF8-C808-4EF3-AAAA-84AECE2EA14C}" type="pres">
      <dgm:prSet presAssocID="{59AD0545-BF84-498B-921D-973B127FDA7C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63C40620-F884-49AB-9A35-D481B02BC0AA}" type="pres">
      <dgm:prSet presAssocID="{9428389E-4467-40FA-AC7C-EB23FD93C018}" presName="sibTrans" presStyleLbl="sibTrans2D1" presStyleIdx="0" presStyleCnt="0"/>
      <dgm:spPr/>
      <dgm:t>
        <a:bodyPr/>
        <a:lstStyle/>
        <a:p>
          <a:endParaRPr lang="de-DE"/>
        </a:p>
      </dgm:t>
    </dgm:pt>
    <dgm:pt modelId="{DA8186BB-04BC-4CBA-A39E-C30E31373D46}" type="pres">
      <dgm:prSet presAssocID="{10086C2F-D882-413D-B531-F0D2344A6468}" presName="compNode" presStyleCnt="0"/>
      <dgm:spPr/>
      <dgm:t>
        <a:bodyPr/>
        <a:lstStyle/>
        <a:p>
          <a:endParaRPr lang="de-DE"/>
        </a:p>
      </dgm:t>
    </dgm:pt>
    <dgm:pt modelId="{CFE9221B-E1C2-4D18-93CA-8D6ABD640BFE}" type="pres">
      <dgm:prSet presAssocID="{10086C2F-D882-413D-B531-F0D2344A646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145565-C7C1-42C0-8053-92ED7DB948C9}" type="pres">
      <dgm:prSet presAssocID="{10086C2F-D882-413D-B531-F0D2344A64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436B8C-42AE-4D5E-965D-1B75B7DB5AC9}" type="pres">
      <dgm:prSet presAssocID="{10086C2F-D882-413D-B531-F0D2344A6468}" presName="parentRect" presStyleLbl="alignNode1" presStyleIdx="1" presStyleCnt="3"/>
      <dgm:spPr/>
      <dgm:t>
        <a:bodyPr/>
        <a:lstStyle/>
        <a:p>
          <a:endParaRPr lang="de-DE"/>
        </a:p>
      </dgm:t>
    </dgm:pt>
    <dgm:pt modelId="{18467D52-10F6-4EB1-A2E0-911D251E4EF0}" type="pres">
      <dgm:prSet presAssocID="{10086C2F-D882-413D-B531-F0D2344A6468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de-DE"/>
        </a:p>
      </dgm:t>
    </dgm:pt>
    <dgm:pt modelId="{D2CF34F0-4539-4D71-B055-CED4F46CC155}" type="pres">
      <dgm:prSet presAssocID="{43A0146C-5CF7-4BF1-ACB2-D1DBF5308FE3}" presName="sibTrans" presStyleLbl="sibTrans2D1" presStyleIdx="0" presStyleCnt="0"/>
      <dgm:spPr/>
      <dgm:t>
        <a:bodyPr/>
        <a:lstStyle/>
        <a:p>
          <a:endParaRPr lang="de-DE"/>
        </a:p>
      </dgm:t>
    </dgm:pt>
    <dgm:pt modelId="{A17AA7AA-FEF2-49A0-99C7-392FC32377A4}" type="pres">
      <dgm:prSet presAssocID="{D3912105-DD9C-4D83-B138-BC3DE6FE899F}" presName="compNode" presStyleCnt="0"/>
      <dgm:spPr/>
      <dgm:t>
        <a:bodyPr/>
        <a:lstStyle/>
        <a:p>
          <a:endParaRPr lang="de-DE"/>
        </a:p>
      </dgm:t>
    </dgm:pt>
    <dgm:pt modelId="{6069A4E6-A843-4FA7-AC46-A64D1DDE4F0F}" type="pres">
      <dgm:prSet presAssocID="{D3912105-DD9C-4D83-B138-BC3DE6FE899F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50E996-CBF8-4566-9FA1-2F4A23B49021}" type="pres">
      <dgm:prSet presAssocID="{D3912105-DD9C-4D83-B138-BC3DE6FE899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505FE7-4D1A-4748-BB57-C7477061FC34}" type="pres">
      <dgm:prSet presAssocID="{D3912105-DD9C-4D83-B138-BC3DE6FE899F}" presName="parentRect" presStyleLbl="alignNode1" presStyleIdx="2" presStyleCnt="3"/>
      <dgm:spPr/>
      <dgm:t>
        <a:bodyPr/>
        <a:lstStyle/>
        <a:p>
          <a:endParaRPr lang="de-DE"/>
        </a:p>
      </dgm:t>
    </dgm:pt>
    <dgm:pt modelId="{0F5CEBB5-D60E-4255-96DB-EFE3AC5AC0D5}" type="pres">
      <dgm:prSet presAssocID="{D3912105-DD9C-4D83-B138-BC3DE6FE899F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</dgm:ptLst>
  <dgm:cxnLst>
    <dgm:cxn modelId="{CA1D501C-22B1-411A-A4C6-5FEDE9F71B69}" type="presOf" srcId="{A541BBE2-287D-403C-89DD-A5922C746347}" destId="{6069A4E6-A843-4FA7-AC46-A64D1DDE4F0F}" srcOrd="0" destOrd="0" presId="urn:microsoft.com/office/officeart/2005/8/layout/bList2"/>
    <dgm:cxn modelId="{EBB89398-CDE1-4202-B5D7-77F8E8B94AF2}" type="presOf" srcId="{59AD0545-BF84-498B-921D-973B127FDA7C}" destId="{8E4488F0-26E5-425F-8619-A7B3034D8110}" srcOrd="1" destOrd="0" presId="urn:microsoft.com/office/officeart/2005/8/layout/bList2"/>
    <dgm:cxn modelId="{F8D21524-B7C0-49B3-A9B0-CD8BB9FA2642}" type="presOf" srcId="{D95CB193-9288-4683-A954-30643E5C90F6}" destId="{CFE9221B-E1C2-4D18-93CA-8D6ABD640BFE}" srcOrd="0" destOrd="0" presId="urn:microsoft.com/office/officeart/2005/8/layout/bList2"/>
    <dgm:cxn modelId="{4CB4FBBE-D57B-4A19-99B2-F73305136D64}" srcId="{1C540107-9BAE-4391-8322-7BE39B04F0C2}" destId="{59AD0545-BF84-498B-921D-973B127FDA7C}" srcOrd="0" destOrd="0" parTransId="{7C118C82-C759-4965-9DAB-955BEF1F0380}" sibTransId="{9428389E-4467-40FA-AC7C-EB23FD93C018}"/>
    <dgm:cxn modelId="{AC0C8A74-6097-4306-848A-71D41B0516B6}" type="presOf" srcId="{D3912105-DD9C-4D83-B138-BC3DE6FE899F}" destId="{75505FE7-4D1A-4748-BB57-C7477061FC34}" srcOrd="1" destOrd="0" presId="urn:microsoft.com/office/officeart/2005/8/layout/bList2"/>
    <dgm:cxn modelId="{2F9DE15A-94D0-4BBA-A10D-4B9CE1654F63}" srcId="{59AD0545-BF84-498B-921D-973B127FDA7C}" destId="{ED71DBAF-0141-4265-87EF-74C93614FCFB}" srcOrd="0" destOrd="0" parTransId="{3E8DE4EB-1CCF-44EC-A3A5-776D768C905B}" sibTransId="{0A062018-6292-4178-8B5E-6F1843643CF6}"/>
    <dgm:cxn modelId="{7935483F-B2C2-41D8-A93E-EB7F4C6BFD14}" type="presOf" srcId="{6AF18531-359C-4429-99B9-9E0715D4BEC7}" destId="{0BFA08BA-9855-431B-8E47-908C912CFE21}" srcOrd="0" destOrd="1" presId="urn:microsoft.com/office/officeart/2005/8/layout/bList2"/>
    <dgm:cxn modelId="{BF112CF3-230C-4583-9373-35515BDE0660}" type="presOf" srcId="{10086C2F-D882-413D-B531-F0D2344A6468}" destId="{55436B8C-42AE-4D5E-965D-1B75B7DB5AC9}" srcOrd="1" destOrd="0" presId="urn:microsoft.com/office/officeart/2005/8/layout/bList2"/>
    <dgm:cxn modelId="{D7E7558B-FF7B-47F4-9A3A-91E1A5B9C3F1}" srcId="{1C540107-9BAE-4391-8322-7BE39B04F0C2}" destId="{10086C2F-D882-413D-B531-F0D2344A6468}" srcOrd="1" destOrd="0" parTransId="{D8FCD11B-CE85-4768-97A3-2CF39E76683B}" sibTransId="{43A0146C-5CF7-4BF1-ACB2-D1DBF5308FE3}"/>
    <dgm:cxn modelId="{67953440-E4AD-4241-8EB1-6B8B23A70D76}" type="presOf" srcId="{59AD0545-BF84-498B-921D-973B127FDA7C}" destId="{C8935A09-B3D2-4911-AA2C-3DE791F97C60}" srcOrd="0" destOrd="0" presId="urn:microsoft.com/office/officeart/2005/8/layout/bList2"/>
    <dgm:cxn modelId="{896C4E25-8254-4BB3-86DD-795BE9FEBC3A}" srcId="{10086C2F-D882-413D-B531-F0D2344A6468}" destId="{D95CB193-9288-4683-A954-30643E5C90F6}" srcOrd="0" destOrd="0" parTransId="{A4E0B896-97EB-495D-BDCC-BA6AFE6A02AD}" sibTransId="{8FDA1EE6-DD99-4005-9D8C-6B2CE24B6A0E}"/>
    <dgm:cxn modelId="{58F37E13-D664-4A76-97F1-17C0EA11C4D7}" srcId="{1C540107-9BAE-4391-8322-7BE39B04F0C2}" destId="{D3912105-DD9C-4D83-B138-BC3DE6FE899F}" srcOrd="2" destOrd="0" parTransId="{640A8BE1-63EA-4C1D-84FB-532C62C60523}" sibTransId="{B95299FD-DAB8-4C17-BA8B-374179B8DB84}"/>
    <dgm:cxn modelId="{88DFE85E-7D18-40BF-AAA2-C2C6422FA410}" type="presOf" srcId="{10086C2F-D882-413D-B531-F0D2344A6468}" destId="{97145565-C7C1-42C0-8053-92ED7DB948C9}" srcOrd="0" destOrd="0" presId="urn:microsoft.com/office/officeart/2005/8/layout/bList2"/>
    <dgm:cxn modelId="{77CFD0BE-8797-4992-9B45-E6F66416D85B}" type="presOf" srcId="{1C540107-9BAE-4391-8322-7BE39B04F0C2}" destId="{81309317-57EA-4FCC-961B-58F9CBB3CB3D}" srcOrd="0" destOrd="0" presId="urn:microsoft.com/office/officeart/2005/8/layout/bList2"/>
    <dgm:cxn modelId="{AE1E67E2-50B4-4ECA-A51E-D258BD70C626}" type="presOf" srcId="{9428389E-4467-40FA-AC7C-EB23FD93C018}" destId="{63C40620-F884-49AB-9A35-D481B02BC0AA}" srcOrd="0" destOrd="0" presId="urn:microsoft.com/office/officeart/2005/8/layout/bList2"/>
    <dgm:cxn modelId="{5D971404-6C2C-4F82-A42B-7B46213E5C87}" srcId="{59AD0545-BF84-498B-921D-973B127FDA7C}" destId="{6AF18531-359C-4429-99B9-9E0715D4BEC7}" srcOrd="1" destOrd="0" parTransId="{BF70FE40-E893-4D45-8B1B-353526D288A3}" sibTransId="{4210D42A-C352-4902-AF76-815982A11A0F}"/>
    <dgm:cxn modelId="{C178AD1E-BFA5-4E34-A324-E258C573AF61}" type="presOf" srcId="{ED71DBAF-0141-4265-87EF-74C93614FCFB}" destId="{0BFA08BA-9855-431B-8E47-908C912CFE21}" srcOrd="0" destOrd="0" presId="urn:microsoft.com/office/officeart/2005/8/layout/bList2"/>
    <dgm:cxn modelId="{DCEC21BE-0F26-4986-92DE-2F1A818957A6}" type="presOf" srcId="{43A0146C-5CF7-4BF1-ACB2-D1DBF5308FE3}" destId="{D2CF34F0-4539-4D71-B055-CED4F46CC155}" srcOrd="0" destOrd="0" presId="urn:microsoft.com/office/officeart/2005/8/layout/bList2"/>
    <dgm:cxn modelId="{2144959E-48E0-4AEB-8EF3-A193B5BEA05B}" srcId="{D3912105-DD9C-4D83-B138-BC3DE6FE899F}" destId="{A541BBE2-287D-403C-89DD-A5922C746347}" srcOrd="0" destOrd="0" parTransId="{25CA362C-10B6-43EF-85CE-0392405DDBD9}" sibTransId="{D55191EB-6D48-4EE6-9A5F-2F034D5495AB}"/>
    <dgm:cxn modelId="{0588F61D-7EDB-447C-A186-215FB0FB44E6}" type="presOf" srcId="{D3912105-DD9C-4D83-B138-BC3DE6FE899F}" destId="{0950E996-CBF8-4566-9FA1-2F4A23B49021}" srcOrd="0" destOrd="0" presId="urn:microsoft.com/office/officeart/2005/8/layout/bList2"/>
    <dgm:cxn modelId="{449D235F-7188-406E-8B45-EE43B1C3D19C}" type="presParOf" srcId="{81309317-57EA-4FCC-961B-58F9CBB3CB3D}" destId="{8087780F-775C-4757-87B3-3CDC7A8AD9DA}" srcOrd="0" destOrd="0" presId="urn:microsoft.com/office/officeart/2005/8/layout/bList2"/>
    <dgm:cxn modelId="{FC50FBBF-9C70-4D37-9F68-5915DD6C0AF4}" type="presParOf" srcId="{8087780F-775C-4757-87B3-3CDC7A8AD9DA}" destId="{0BFA08BA-9855-431B-8E47-908C912CFE21}" srcOrd="0" destOrd="0" presId="urn:microsoft.com/office/officeart/2005/8/layout/bList2"/>
    <dgm:cxn modelId="{B09A0093-3F57-41CC-B8B0-73323D4F4E40}" type="presParOf" srcId="{8087780F-775C-4757-87B3-3CDC7A8AD9DA}" destId="{C8935A09-B3D2-4911-AA2C-3DE791F97C60}" srcOrd="1" destOrd="0" presId="urn:microsoft.com/office/officeart/2005/8/layout/bList2"/>
    <dgm:cxn modelId="{6AD45D1D-2F25-4D28-B475-B4562CB3BBC6}" type="presParOf" srcId="{8087780F-775C-4757-87B3-3CDC7A8AD9DA}" destId="{8E4488F0-26E5-425F-8619-A7B3034D8110}" srcOrd="2" destOrd="0" presId="urn:microsoft.com/office/officeart/2005/8/layout/bList2"/>
    <dgm:cxn modelId="{4169CF34-2505-42D8-9187-1CF2EB79C706}" type="presParOf" srcId="{8087780F-775C-4757-87B3-3CDC7A8AD9DA}" destId="{4E6EBCF8-C808-4EF3-AAAA-84AECE2EA14C}" srcOrd="3" destOrd="0" presId="urn:microsoft.com/office/officeart/2005/8/layout/bList2"/>
    <dgm:cxn modelId="{DA64FB9A-8E25-4521-AE13-595F3B8FADFF}" type="presParOf" srcId="{81309317-57EA-4FCC-961B-58F9CBB3CB3D}" destId="{63C40620-F884-49AB-9A35-D481B02BC0AA}" srcOrd="1" destOrd="0" presId="urn:microsoft.com/office/officeart/2005/8/layout/bList2"/>
    <dgm:cxn modelId="{68DFC3C9-AC7C-47B5-8FE4-C97138437096}" type="presParOf" srcId="{81309317-57EA-4FCC-961B-58F9CBB3CB3D}" destId="{DA8186BB-04BC-4CBA-A39E-C30E31373D46}" srcOrd="2" destOrd="0" presId="urn:microsoft.com/office/officeart/2005/8/layout/bList2"/>
    <dgm:cxn modelId="{9CA46A82-EE88-47DC-988E-71F55013A9F5}" type="presParOf" srcId="{DA8186BB-04BC-4CBA-A39E-C30E31373D46}" destId="{CFE9221B-E1C2-4D18-93CA-8D6ABD640BFE}" srcOrd="0" destOrd="0" presId="urn:microsoft.com/office/officeart/2005/8/layout/bList2"/>
    <dgm:cxn modelId="{DA144F9F-0717-4F1C-8010-4C0C4630E304}" type="presParOf" srcId="{DA8186BB-04BC-4CBA-A39E-C30E31373D46}" destId="{97145565-C7C1-42C0-8053-92ED7DB948C9}" srcOrd="1" destOrd="0" presId="urn:microsoft.com/office/officeart/2005/8/layout/bList2"/>
    <dgm:cxn modelId="{8429FFFB-7A50-4045-9D40-77EC6A509DE6}" type="presParOf" srcId="{DA8186BB-04BC-4CBA-A39E-C30E31373D46}" destId="{55436B8C-42AE-4D5E-965D-1B75B7DB5AC9}" srcOrd="2" destOrd="0" presId="urn:microsoft.com/office/officeart/2005/8/layout/bList2"/>
    <dgm:cxn modelId="{D56345B1-30F0-4F85-808F-40A6499FD4D0}" type="presParOf" srcId="{DA8186BB-04BC-4CBA-A39E-C30E31373D46}" destId="{18467D52-10F6-4EB1-A2E0-911D251E4EF0}" srcOrd="3" destOrd="0" presId="urn:microsoft.com/office/officeart/2005/8/layout/bList2"/>
    <dgm:cxn modelId="{38C9CF75-6A43-489A-9309-6A7F6C7B13DD}" type="presParOf" srcId="{81309317-57EA-4FCC-961B-58F9CBB3CB3D}" destId="{D2CF34F0-4539-4D71-B055-CED4F46CC155}" srcOrd="3" destOrd="0" presId="urn:microsoft.com/office/officeart/2005/8/layout/bList2"/>
    <dgm:cxn modelId="{4A601CDB-DE5F-40C9-947E-B660AE5381E2}" type="presParOf" srcId="{81309317-57EA-4FCC-961B-58F9CBB3CB3D}" destId="{A17AA7AA-FEF2-49A0-99C7-392FC32377A4}" srcOrd="4" destOrd="0" presId="urn:microsoft.com/office/officeart/2005/8/layout/bList2"/>
    <dgm:cxn modelId="{2EC8BE80-20C5-4612-A312-DF22D0B4D373}" type="presParOf" srcId="{A17AA7AA-FEF2-49A0-99C7-392FC32377A4}" destId="{6069A4E6-A843-4FA7-AC46-A64D1DDE4F0F}" srcOrd="0" destOrd="0" presId="urn:microsoft.com/office/officeart/2005/8/layout/bList2"/>
    <dgm:cxn modelId="{12457989-9858-4E77-A833-EB230BD1C5FE}" type="presParOf" srcId="{A17AA7AA-FEF2-49A0-99C7-392FC32377A4}" destId="{0950E996-CBF8-4566-9FA1-2F4A23B49021}" srcOrd="1" destOrd="0" presId="urn:microsoft.com/office/officeart/2005/8/layout/bList2"/>
    <dgm:cxn modelId="{0002CF60-8A27-4661-A9F8-8EA89E6BB35C}" type="presParOf" srcId="{A17AA7AA-FEF2-49A0-99C7-392FC32377A4}" destId="{75505FE7-4D1A-4748-BB57-C7477061FC34}" srcOrd="2" destOrd="0" presId="urn:microsoft.com/office/officeart/2005/8/layout/bList2"/>
    <dgm:cxn modelId="{DBE4AFA5-E52C-44B2-BDB4-A530A992FA8B}" type="presParOf" srcId="{A17AA7AA-FEF2-49A0-99C7-392FC32377A4}" destId="{0F5CEBB5-D60E-4255-96DB-EFE3AC5AC0D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540107-9BAE-4391-8322-7BE39B04F0C2}" type="doc">
      <dgm:prSet loTypeId="urn:microsoft.com/office/officeart/2005/8/layout/bList2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9AD0545-BF84-498B-921D-973B127FDA7C}">
      <dgm:prSet phldrT="[Text]"/>
      <dgm:spPr/>
      <dgm:t>
        <a:bodyPr/>
        <a:lstStyle/>
        <a:p>
          <a:r>
            <a:rPr lang="de-DE" dirty="0" smtClean="0"/>
            <a:t>umfangreich</a:t>
          </a:r>
          <a:endParaRPr lang="de-DE" dirty="0"/>
        </a:p>
      </dgm:t>
    </dgm:pt>
    <dgm:pt modelId="{7C118C82-C759-4965-9DAB-955BEF1F0380}" type="parTrans" cxnId="{4CB4FBBE-D57B-4A19-99B2-F73305136D64}">
      <dgm:prSet/>
      <dgm:spPr/>
      <dgm:t>
        <a:bodyPr/>
        <a:lstStyle/>
        <a:p>
          <a:endParaRPr lang="de-DE"/>
        </a:p>
      </dgm:t>
    </dgm:pt>
    <dgm:pt modelId="{9428389E-4467-40FA-AC7C-EB23FD93C018}" type="sibTrans" cxnId="{4CB4FBBE-D57B-4A19-99B2-F73305136D64}">
      <dgm:prSet/>
      <dgm:spPr/>
      <dgm:t>
        <a:bodyPr/>
        <a:lstStyle/>
        <a:p>
          <a:endParaRPr lang="de-DE"/>
        </a:p>
      </dgm:t>
    </dgm:pt>
    <dgm:pt modelId="{10086C2F-D882-413D-B531-F0D2344A6468}">
      <dgm:prSet phldrT="[Text]"/>
      <dgm:spPr/>
      <dgm:t>
        <a:bodyPr/>
        <a:lstStyle/>
        <a:p>
          <a:r>
            <a:rPr lang="de-DE" dirty="0" smtClean="0"/>
            <a:t>informativ</a:t>
          </a:r>
          <a:endParaRPr lang="de-DE" dirty="0"/>
        </a:p>
      </dgm:t>
    </dgm:pt>
    <dgm:pt modelId="{D8FCD11B-CE85-4768-97A3-2CF39E76683B}" type="parTrans" cxnId="{D7E7558B-FF7B-47F4-9A3A-91E1A5B9C3F1}">
      <dgm:prSet/>
      <dgm:spPr/>
      <dgm:t>
        <a:bodyPr/>
        <a:lstStyle/>
        <a:p>
          <a:endParaRPr lang="de-DE"/>
        </a:p>
      </dgm:t>
    </dgm:pt>
    <dgm:pt modelId="{43A0146C-5CF7-4BF1-ACB2-D1DBF5308FE3}" type="sibTrans" cxnId="{D7E7558B-FF7B-47F4-9A3A-91E1A5B9C3F1}">
      <dgm:prSet/>
      <dgm:spPr/>
      <dgm:t>
        <a:bodyPr/>
        <a:lstStyle/>
        <a:p>
          <a:endParaRPr lang="de-DE"/>
        </a:p>
      </dgm:t>
    </dgm:pt>
    <dgm:pt modelId="{D95CB193-9288-4683-A954-30643E5C90F6}">
      <dgm:prSet/>
      <dgm:spPr/>
      <dgm:t>
        <a:bodyPr/>
        <a:lstStyle/>
        <a:p>
          <a:endParaRPr lang="de-DE" dirty="0"/>
        </a:p>
      </dgm:t>
    </dgm:pt>
    <dgm:pt modelId="{A4E0B896-97EB-495D-BDCC-BA6AFE6A02AD}" type="parTrans" cxnId="{896C4E25-8254-4BB3-86DD-795BE9FEBC3A}">
      <dgm:prSet/>
      <dgm:spPr/>
      <dgm:t>
        <a:bodyPr/>
        <a:lstStyle/>
        <a:p>
          <a:endParaRPr lang="de-DE"/>
        </a:p>
      </dgm:t>
    </dgm:pt>
    <dgm:pt modelId="{8FDA1EE6-DD99-4005-9D8C-6B2CE24B6A0E}" type="sibTrans" cxnId="{896C4E25-8254-4BB3-86DD-795BE9FEBC3A}">
      <dgm:prSet/>
      <dgm:spPr/>
      <dgm:t>
        <a:bodyPr/>
        <a:lstStyle/>
        <a:p>
          <a:endParaRPr lang="de-DE"/>
        </a:p>
      </dgm:t>
    </dgm:pt>
    <dgm:pt modelId="{ED71DBAF-0141-4265-87EF-74C93614FCFB}">
      <dgm:prSet/>
      <dgm:spPr/>
      <dgm:t>
        <a:bodyPr/>
        <a:lstStyle/>
        <a:p>
          <a:r>
            <a:rPr lang="de-DE" dirty="0" smtClean="0"/>
            <a:t>6711 Wirkstoffe</a:t>
          </a:r>
          <a:endParaRPr lang="de-DE" dirty="0"/>
        </a:p>
      </dgm:t>
    </dgm:pt>
    <dgm:pt modelId="{3E8DE4EB-1CCF-44EC-A3A5-776D768C905B}" type="parTrans" cxnId="{2F9DE15A-94D0-4BBA-A10D-4B9CE1654F63}">
      <dgm:prSet/>
      <dgm:spPr/>
      <dgm:t>
        <a:bodyPr/>
        <a:lstStyle/>
        <a:p>
          <a:endParaRPr lang="de-DE"/>
        </a:p>
      </dgm:t>
    </dgm:pt>
    <dgm:pt modelId="{0A062018-6292-4178-8B5E-6F1843643CF6}" type="sibTrans" cxnId="{2F9DE15A-94D0-4BBA-A10D-4B9CE1654F63}">
      <dgm:prSet/>
      <dgm:spPr/>
      <dgm:t>
        <a:bodyPr/>
        <a:lstStyle/>
        <a:p>
          <a:endParaRPr lang="de-DE"/>
        </a:p>
      </dgm:t>
    </dgm:pt>
    <dgm:pt modelId="{4B238410-9FF5-4F5C-9302-435A30C78B2E}">
      <dgm:prSet/>
      <dgm:spPr/>
      <dgm:t>
        <a:bodyPr/>
        <a:lstStyle/>
        <a:p>
          <a:r>
            <a:rPr lang="de-DE" dirty="0" smtClean="0"/>
            <a:t>&gt; 150 Datenfelder pro Eintrag</a:t>
          </a:r>
          <a:endParaRPr lang="de-DE" dirty="0"/>
        </a:p>
      </dgm:t>
    </dgm:pt>
    <dgm:pt modelId="{B92177DB-AE21-41A3-9321-9E1041C390BF}" type="parTrans" cxnId="{6AF1D5C2-641F-45ED-BAE7-5AC3F72D7F35}">
      <dgm:prSet/>
      <dgm:spPr/>
    </dgm:pt>
    <dgm:pt modelId="{9831481F-7F0B-432E-A8C2-402112433261}" type="sibTrans" cxnId="{6AF1D5C2-641F-45ED-BAE7-5AC3F72D7F35}">
      <dgm:prSet/>
      <dgm:spPr/>
    </dgm:pt>
    <dgm:pt modelId="{81309317-57EA-4FCC-961B-58F9CBB3CB3D}" type="pres">
      <dgm:prSet presAssocID="{1C540107-9BAE-4391-8322-7BE39B04F0C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087780F-775C-4757-87B3-3CDC7A8AD9DA}" type="pres">
      <dgm:prSet presAssocID="{59AD0545-BF84-498B-921D-973B127FDA7C}" presName="compNode" presStyleCnt="0"/>
      <dgm:spPr/>
      <dgm:t>
        <a:bodyPr/>
        <a:lstStyle/>
        <a:p>
          <a:endParaRPr lang="de-DE"/>
        </a:p>
      </dgm:t>
    </dgm:pt>
    <dgm:pt modelId="{0BFA08BA-9855-431B-8E47-908C912CFE21}" type="pres">
      <dgm:prSet presAssocID="{59AD0545-BF84-498B-921D-973B127FDA7C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935A09-B3D2-4911-AA2C-3DE791F97C60}" type="pres">
      <dgm:prSet presAssocID="{59AD0545-BF84-498B-921D-973B127FDA7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4488F0-26E5-425F-8619-A7B3034D8110}" type="pres">
      <dgm:prSet presAssocID="{59AD0545-BF84-498B-921D-973B127FDA7C}" presName="parentRect" presStyleLbl="alignNode1" presStyleIdx="0" presStyleCnt="2"/>
      <dgm:spPr/>
      <dgm:t>
        <a:bodyPr/>
        <a:lstStyle/>
        <a:p>
          <a:endParaRPr lang="de-DE"/>
        </a:p>
      </dgm:t>
    </dgm:pt>
    <dgm:pt modelId="{4E6EBCF8-C808-4EF3-AAAA-84AECE2EA14C}" type="pres">
      <dgm:prSet presAssocID="{59AD0545-BF84-498B-921D-973B127FDA7C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63C40620-F884-49AB-9A35-D481B02BC0AA}" type="pres">
      <dgm:prSet presAssocID="{9428389E-4467-40FA-AC7C-EB23FD93C018}" presName="sibTrans" presStyleLbl="sibTrans2D1" presStyleIdx="0" presStyleCnt="0"/>
      <dgm:spPr/>
      <dgm:t>
        <a:bodyPr/>
        <a:lstStyle/>
        <a:p>
          <a:endParaRPr lang="de-DE"/>
        </a:p>
      </dgm:t>
    </dgm:pt>
    <dgm:pt modelId="{DA8186BB-04BC-4CBA-A39E-C30E31373D46}" type="pres">
      <dgm:prSet presAssocID="{10086C2F-D882-413D-B531-F0D2344A6468}" presName="compNode" presStyleCnt="0"/>
      <dgm:spPr/>
      <dgm:t>
        <a:bodyPr/>
        <a:lstStyle/>
        <a:p>
          <a:endParaRPr lang="de-DE"/>
        </a:p>
      </dgm:t>
    </dgm:pt>
    <dgm:pt modelId="{CFE9221B-E1C2-4D18-93CA-8D6ABD640BFE}" type="pres">
      <dgm:prSet presAssocID="{10086C2F-D882-413D-B531-F0D2344A6468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145565-C7C1-42C0-8053-92ED7DB948C9}" type="pres">
      <dgm:prSet presAssocID="{10086C2F-D882-413D-B531-F0D2344A64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436B8C-42AE-4D5E-965D-1B75B7DB5AC9}" type="pres">
      <dgm:prSet presAssocID="{10086C2F-D882-413D-B531-F0D2344A6468}" presName="parentRect" presStyleLbl="alignNode1" presStyleIdx="1" presStyleCnt="2"/>
      <dgm:spPr/>
      <dgm:t>
        <a:bodyPr/>
        <a:lstStyle/>
        <a:p>
          <a:endParaRPr lang="de-DE"/>
        </a:p>
      </dgm:t>
    </dgm:pt>
    <dgm:pt modelId="{18467D52-10F6-4EB1-A2E0-911D251E4EF0}" type="pres">
      <dgm:prSet presAssocID="{10086C2F-D882-413D-B531-F0D2344A6468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</dgm:ptLst>
  <dgm:cxnLst>
    <dgm:cxn modelId="{50B04C83-7A9C-4746-949B-70D588C5FDAE}" type="presOf" srcId="{4B238410-9FF5-4F5C-9302-435A30C78B2E}" destId="{0BFA08BA-9855-431B-8E47-908C912CFE21}" srcOrd="0" destOrd="1" presId="urn:microsoft.com/office/officeart/2005/8/layout/bList2"/>
    <dgm:cxn modelId="{03D0B2EC-8969-4A46-A94C-2F19F951FDAB}" type="presOf" srcId="{9428389E-4467-40FA-AC7C-EB23FD93C018}" destId="{63C40620-F884-49AB-9A35-D481B02BC0AA}" srcOrd="0" destOrd="0" presId="urn:microsoft.com/office/officeart/2005/8/layout/bList2"/>
    <dgm:cxn modelId="{224BAA3E-2DDB-4720-BFE8-63361B4CAA52}" type="presOf" srcId="{10086C2F-D882-413D-B531-F0D2344A6468}" destId="{55436B8C-42AE-4D5E-965D-1B75B7DB5AC9}" srcOrd="1" destOrd="0" presId="urn:microsoft.com/office/officeart/2005/8/layout/bList2"/>
    <dgm:cxn modelId="{CEE9F184-118A-431A-AD9C-8B5F07145511}" type="presOf" srcId="{59AD0545-BF84-498B-921D-973B127FDA7C}" destId="{8E4488F0-26E5-425F-8619-A7B3034D8110}" srcOrd="1" destOrd="0" presId="urn:microsoft.com/office/officeart/2005/8/layout/bList2"/>
    <dgm:cxn modelId="{B6298718-7207-418E-B95A-6D97C97B8828}" type="presOf" srcId="{59AD0545-BF84-498B-921D-973B127FDA7C}" destId="{C8935A09-B3D2-4911-AA2C-3DE791F97C60}" srcOrd="0" destOrd="0" presId="urn:microsoft.com/office/officeart/2005/8/layout/bList2"/>
    <dgm:cxn modelId="{6AF1D5C2-641F-45ED-BAE7-5AC3F72D7F35}" srcId="{59AD0545-BF84-498B-921D-973B127FDA7C}" destId="{4B238410-9FF5-4F5C-9302-435A30C78B2E}" srcOrd="1" destOrd="0" parTransId="{B92177DB-AE21-41A3-9321-9E1041C390BF}" sibTransId="{9831481F-7F0B-432E-A8C2-402112433261}"/>
    <dgm:cxn modelId="{4CB4FBBE-D57B-4A19-99B2-F73305136D64}" srcId="{1C540107-9BAE-4391-8322-7BE39B04F0C2}" destId="{59AD0545-BF84-498B-921D-973B127FDA7C}" srcOrd="0" destOrd="0" parTransId="{7C118C82-C759-4965-9DAB-955BEF1F0380}" sibTransId="{9428389E-4467-40FA-AC7C-EB23FD93C018}"/>
    <dgm:cxn modelId="{0F6649B4-7DA6-48AD-8C7B-E2CB092C7396}" type="presOf" srcId="{10086C2F-D882-413D-B531-F0D2344A6468}" destId="{97145565-C7C1-42C0-8053-92ED7DB948C9}" srcOrd="0" destOrd="0" presId="urn:microsoft.com/office/officeart/2005/8/layout/bList2"/>
    <dgm:cxn modelId="{2F9DE15A-94D0-4BBA-A10D-4B9CE1654F63}" srcId="{59AD0545-BF84-498B-921D-973B127FDA7C}" destId="{ED71DBAF-0141-4265-87EF-74C93614FCFB}" srcOrd="0" destOrd="0" parTransId="{3E8DE4EB-1CCF-44EC-A3A5-776D768C905B}" sibTransId="{0A062018-6292-4178-8B5E-6F1843643CF6}"/>
    <dgm:cxn modelId="{8B0BBDB9-E334-4814-99B6-01B1DC86C65A}" type="presOf" srcId="{1C540107-9BAE-4391-8322-7BE39B04F0C2}" destId="{81309317-57EA-4FCC-961B-58F9CBB3CB3D}" srcOrd="0" destOrd="0" presId="urn:microsoft.com/office/officeart/2005/8/layout/bList2"/>
    <dgm:cxn modelId="{D7E7558B-FF7B-47F4-9A3A-91E1A5B9C3F1}" srcId="{1C540107-9BAE-4391-8322-7BE39B04F0C2}" destId="{10086C2F-D882-413D-B531-F0D2344A6468}" srcOrd="1" destOrd="0" parTransId="{D8FCD11B-CE85-4768-97A3-2CF39E76683B}" sibTransId="{43A0146C-5CF7-4BF1-ACB2-D1DBF5308FE3}"/>
    <dgm:cxn modelId="{896C4E25-8254-4BB3-86DD-795BE9FEBC3A}" srcId="{10086C2F-D882-413D-B531-F0D2344A6468}" destId="{D95CB193-9288-4683-A954-30643E5C90F6}" srcOrd="0" destOrd="0" parTransId="{A4E0B896-97EB-495D-BDCC-BA6AFE6A02AD}" sibTransId="{8FDA1EE6-DD99-4005-9D8C-6B2CE24B6A0E}"/>
    <dgm:cxn modelId="{B361440C-7FBB-4A48-839B-CA3CF91E4EA3}" type="presOf" srcId="{ED71DBAF-0141-4265-87EF-74C93614FCFB}" destId="{0BFA08BA-9855-431B-8E47-908C912CFE21}" srcOrd="0" destOrd="0" presId="urn:microsoft.com/office/officeart/2005/8/layout/bList2"/>
    <dgm:cxn modelId="{C4B22644-7570-4E5E-A2C5-F56F9EB1F589}" type="presOf" srcId="{D95CB193-9288-4683-A954-30643E5C90F6}" destId="{CFE9221B-E1C2-4D18-93CA-8D6ABD640BFE}" srcOrd="0" destOrd="0" presId="urn:microsoft.com/office/officeart/2005/8/layout/bList2"/>
    <dgm:cxn modelId="{8AD1E7B2-63A7-414C-A3B6-A73C018A32D1}" type="presParOf" srcId="{81309317-57EA-4FCC-961B-58F9CBB3CB3D}" destId="{8087780F-775C-4757-87B3-3CDC7A8AD9DA}" srcOrd="0" destOrd="0" presId="urn:microsoft.com/office/officeart/2005/8/layout/bList2"/>
    <dgm:cxn modelId="{EFBDE8D2-5182-4A7E-ADB6-F448C28111CA}" type="presParOf" srcId="{8087780F-775C-4757-87B3-3CDC7A8AD9DA}" destId="{0BFA08BA-9855-431B-8E47-908C912CFE21}" srcOrd="0" destOrd="0" presId="urn:microsoft.com/office/officeart/2005/8/layout/bList2"/>
    <dgm:cxn modelId="{8D5FFF06-4BFB-4C46-AC0D-FE80123337E5}" type="presParOf" srcId="{8087780F-775C-4757-87B3-3CDC7A8AD9DA}" destId="{C8935A09-B3D2-4911-AA2C-3DE791F97C60}" srcOrd="1" destOrd="0" presId="urn:microsoft.com/office/officeart/2005/8/layout/bList2"/>
    <dgm:cxn modelId="{F6B2099A-EBC4-413F-9312-3583DD102E3C}" type="presParOf" srcId="{8087780F-775C-4757-87B3-3CDC7A8AD9DA}" destId="{8E4488F0-26E5-425F-8619-A7B3034D8110}" srcOrd="2" destOrd="0" presId="urn:microsoft.com/office/officeart/2005/8/layout/bList2"/>
    <dgm:cxn modelId="{F0D32155-FE6A-43B8-B6C0-E980628A7544}" type="presParOf" srcId="{8087780F-775C-4757-87B3-3CDC7A8AD9DA}" destId="{4E6EBCF8-C808-4EF3-AAAA-84AECE2EA14C}" srcOrd="3" destOrd="0" presId="urn:microsoft.com/office/officeart/2005/8/layout/bList2"/>
    <dgm:cxn modelId="{E9E55A05-9A11-4E99-9782-8D227CEFD643}" type="presParOf" srcId="{81309317-57EA-4FCC-961B-58F9CBB3CB3D}" destId="{63C40620-F884-49AB-9A35-D481B02BC0AA}" srcOrd="1" destOrd="0" presId="urn:microsoft.com/office/officeart/2005/8/layout/bList2"/>
    <dgm:cxn modelId="{FEBF597C-A910-42D2-836B-B2FF5C46DE61}" type="presParOf" srcId="{81309317-57EA-4FCC-961B-58F9CBB3CB3D}" destId="{DA8186BB-04BC-4CBA-A39E-C30E31373D46}" srcOrd="2" destOrd="0" presId="urn:microsoft.com/office/officeart/2005/8/layout/bList2"/>
    <dgm:cxn modelId="{30C11BBB-3CFD-4298-B421-A1A8DC345BF8}" type="presParOf" srcId="{DA8186BB-04BC-4CBA-A39E-C30E31373D46}" destId="{CFE9221B-E1C2-4D18-93CA-8D6ABD640BFE}" srcOrd="0" destOrd="0" presId="urn:microsoft.com/office/officeart/2005/8/layout/bList2"/>
    <dgm:cxn modelId="{E803CB48-6F52-43DB-9406-BEF928D16BD1}" type="presParOf" srcId="{DA8186BB-04BC-4CBA-A39E-C30E31373D46}" destId="{97145565-C7C1-42C0-8053-92ED7DB948C9}" srcOrd="1" destOrd="0" presId="urn:microsoft.com/office/officeart/2005/8/layout/bList2"/>
    <dgm:cxn modelId="{6E0A56A1-3875-4072-86DE-DECB8A371177}" type="presParOf" srcId="{DA8186BB-04BC-4CBA-A39E-C30E31373D46}" destId="{55436B8C-42AE-4D5E-965D-1B75B7DB5AC9}" srcOrd="2" destOrd="0" presId="urn:microsoft.com/office/officeart/2005/8/layout/bList2"/>
    <dgm:cxn modelId="{F2192366-07FD-4AED-BA9D-CF6F02010EBA}" type="presParOf" srcId="{DA8186BB-04BC-4CBA-A39E-C30E31373D46}" destId="{18467D52-10F6-4EB1-A2E0-911D251E4EF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E9FDD-85C2-47B8-9751-C2E0CC3438C8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Datenquelle</a:t>
          </a:r>
          <a:endParaRPr lang="de-DE" sz="1800" kern="1200" dirty="0"/>
        </a:p>
      </dsp:txBody>
      <dsp:txXfrm>
        <a:off x="2422865" y="44730"/>
        <a:ext cx="1250268" cy="783022"/>
      </dsp:txXfrm>
    </dsp:sp>
    <dsp:sp modelId="{506C6E01-DFE3-4EFD-B997-488D759CC117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1BF52-5C99-43CA-BA9B-F7C5893B3518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Kapital</a:t>
          </a:r>
          <a:endParaRPr lang="de-DE" sz="1800" kern="1200" dirty="0"/>
        </a:p>
      </dsp:txBody>
      <dsp:txXfrm>
        <a:off x="4070661" y="1241923"/>
        <a:ext cx="1250268" cy="783022"/>
      </dsp:txXfrm>
    </dsp:sp>
    <dsp:sp modelId="{B1E4546B-9415-4098-A4BF-5848EE0FC39B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ADAF4-1546-4949-BE8C-BAFF04B12078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Ressourcen</a:t>
          </a:r>
        </a:p>
      </dsp:txBody>
      <dsp:txXfrm>
        <a:off x="3441259" y="3179023"/>
        <a:ext cx="1250268" cy="783022"/>
      </dsp:txXfrm>
    </dsp:sp>
    <dsp:sp modelId="{A162D973-869F-413B-AA34-2E97F93690F3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801E9-3409-4660-B853-A33CA2C957FA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Resonanz</a:t>
          </a:r>
          <a:endParaRPr lang="de-DE" sz="1800" kern="1200" dirty="0"/>
        </a:p>
      </dsp:txBody>
      <dsp:txXfrm>
        <a:off x="1404472" y="3179023"/>
        <a:ext cx="1250268" cy="783022"/>
      </dsp:txXfrm>
    </dsp:sp>
    <dsp:sp modelId="{CBC7B6AF-9C0B-4B32-B33E-F6D093E5DB93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84E2F-AB00-4CE5-A771-9FEF61A30FE8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Geschäfts-</a:t>
          </a:r>
          <a:br>
            <a:rPr lang="de-DE" sz="1800" kern="1200" dirty="0" smtClean="0"/>
          </a:br>
          <a:r>
            <a:rPr lang="de-DE" sz="1800" kern="1200" dirty="0" err="1" smtClean="0"/>
            <a:t>modell</a:t>
          </a:r>
          <a:endParaRPr lang="de-DE" sz="1800" kern="1200" dirty="0"/>
        </a:p>
      </dsp:txBody>
      <dsp:txXfrm>
        <a:off x="775070" y="1241923"/>
        <a:ext cx="1250268" cy="783022"/>
      </dsp:txXfrm>
    </dsp:sp>
    <dsp:sp modelId="{4A44E644-5D28-4165-B4A4-CE7E008010D1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E9FDD-85C2-47B8-9751-C2E0CC3438C8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Datenquelle</a:t>
          </a:r>
          <a:endParaRPr lang="de-DE" sz="1800" kern="1200" dirty="0"/>
        </a:p>
      </dsp:txBody>
      <dsp:txXfrm>
        <a:off x="2422865" y="44730"/>
        <a:ext cx="1250268" cy="783022"/>
      </dsp:txXfrm>
    </dsp:sp>
    <dsp:sp modelId="{506C6E01-DFE3-4EFD-B997-488D759CC117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1BF52-5C99-43CA-BA9B-F7C5893B3518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Kapital</a:t>
          </a:r>
          <a:endParaRPr lang="de-DE" sz="1800" kern="1200" dirty="0"/>
        </a:p>
      </dsp:txBody>
      <dsp:txXfrm>
        <a:off x="4070661" y="1241923"/>
        <a:ext cx="1250268" cy="783022"/>
      </dsp:txXfrm>
    </dsp:sp>
    <dsp:sp modelId="{B1E4546B-9415-4098-A4BF-5848EE0FC39B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ADAF4-1546-4949-BE8C-BAFF04B12078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Ressourcen</a:t>
          </a:r>
        </a:p>
      </dsp:txBody>
      <dsp:txXfrm>
        <a:off x="3441259" y="3179023"/>
        <a:ext cx="1250268" cy="783022"/>
      </dsp:txXfrm>
    </dsp:sp>
    <dsp:sp modelId="{A162D973-869F-413B-AA34-2E97F93690F3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801E9-3409-4660-B853-A33CA2C957FA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Resonanz</a:t>
          </a:r>
          <a:endParaRPr lang="de-DE" sz="1800" kern="1200" dirty="0"/>
        </a:p>
      </dsp:txBody>
      <dsp:txXfrm>
        <a:off x="1404472" y="3179023"/>
        <a:ext cx="1250268" cy="783022"/>
      </dsp:txXfrm>
    </dsp:sp>
    <dsp:sp modelId="{CBC7B6AF-9C0B-4B32-B33E-F6D093E5DB93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84E2F-AB00-4CE5-A771-9FEF61A30FE8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6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Geschäfts-</a:t>
          </a:r>
          <a:br>
            <a:rPr lang="de-DE" sz="1800" kern="1200" dirty="0" smtClean="0"/>
          </a:br>
          <a:r>
            <a:rPr lang="de-DE" sz="1800" kern="1200" dirty="0" err="1" smtClean="0"/>
            <a:t>modell</a:t>
          </a:r>
          <a:endParaRPr lang="de-DE" sz="1800" kern="1200" dirty="0"/>
        </a:p>
      </dsp:txBody>
      <dsp:txXfrm>
        <a:off x="775070" y="1241923"/>
        <a:ext cx="1250268" cy="783022"/>
      </dsp:txXfrm>
    </dsp:sp>
    <dsp:sp modelId="{4A44E644-5D28-4165-B4A4-CE7E008010D1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A08BA-9855-431B-8E47-908C912CFE21}">
      <dsp:nvSpPr>
        <dsp:cNvPr id="0" name=""/>
        <dsp:cNvSpPr/>
      </dsp:nvSpPr>
      <dsp:spPr>
        <a:xfrm>
          <a:off x="5548" y="657137"/>
          <a:ext cx="2396348" cy="17888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 smtClean="0"/>
            <a:t>Speichert nichts</a:t>
          </a:r>
          <a:endParaRPr lang="de-D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 smtClean="0"/>
            <a:t>SSL möglich</a:t>
          </a:r>
          <a:endParaRPr lang="de-DE" sz="2800" kern="1200" dirty="0"/>
        </a:p>
      </dsp:txBody>
      <dsp:txXfrm>
        <a:off x="47462" y="699051"/>
        <a:ext cx="2312520" cy="1746909"/>
      </dsp:txXfrm>
    </dsp:sp>
    <dsp:sp modelId="{8E4488F0-26E5-425F-8619-A7B3034D8110}">
      <dsp:nvSpPr>
        <dsp:cNvPr id="0" name=""/>
        <dsp:cNvSpPr/>
      </dsp:nvSpPr>
      <dsp:spPr>
        <a:xfrm>
          <a:off x="5548" y="2445960"/>
          <a:ext cx="2396348" cy="769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diskret</a:t>
          </a:r>
          <a:endParaRPr lang="de-DE" sz="2400" kern="1200" dirty="0"/>
        </a:p>
      </dsp:txBody>
      <dsp:txXfrm>
        <a:off x="5548" y="2445960"/>
        <a:ext cx="1687569" cy="769194"/>
      </dsp:txXfrm>
    </dsp:sp>
    <dsp:sp modelId="{4E6EBCF8-C808-4EF3-AAAA-84AECE2EA14C}">
      <dsp:nvSpPr>
        <dsp:cNvPr id="0" name=""/>
        <dsp:cNvSpPr/>
      </dsp:nvSpPr>
      <dsp:spPr>
        <a:xfrm>
          <a:off x="1760906" y="2568140"/>
          <a:ext cx="838721" cy="8387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E9221B-E1C2-4D18-93CA-8D6ABD640BFE}">
      <dsp:nvSpPr>
        <dsp:cNvPr id="0" name=""/>
        <dsp:cNvSpPr/>
      </dsp:nvSpPr>
      <dsp:spPr>
        <a:xfrm>
          <a:off x="2807416" y="657137"/>
          <a:ext cx="2396348" cy="17888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 smtClean="0"/>
            <a:t>Eine Trefferliste</a:t>
          </a:r>
          <a:endParaRPr lang="de-DE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 smtClean="0"/>
            <a:t>Klares Layout</a:t>
          </a:r>
          <a:endParaRPr lang="de-DE" sz="2800" kern="1200" dirty="0"/>
        </a:p>
      </dsp:txBody>
      <dsp:txXfrm>
        <a:off x="2849330" y="699051"/>
        <a:ext cx="2312520" cy="1746909"/>
      </dsp:txXfrm>
    </dsp:sp>
    <dsp:sp modelId="{55436B8C-42AE-4D5E-965D-1B75B7DB5AC9}">
      <dsp:nvSpPr>
        <dsp:cNvPr id="0" name=""/>
        <dsp:cNvSpPr/>
      </dsp:nvSpPr>
      <dsp:spPr>
        <a:xfrm>
          <a:off x="2807416" y="2445960"/>
          <a:ext cx="2396348" cy="769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Übersichtlich</a:t>
          </a:r>
          <a:endParaRPr lang="de-DE" sz="2400" kern="1200" dirty="0"/>
        </a:p>
      </dsp:txBody>
      <dsp:txXfrm>
        <a:off x="2807416" y="2445960"/>
        <a:ext cx="1687569" cy="769194"/>
      </dsp:txXfrm>
    </dsp:sp>
    <dsp:sp modelId="{18467D52-10F6-4EB1-A2E0-911D251E4EF0}">
      <dsp:nvSpPr>
        <dsp:cNvPr id="0" name=""/>
        <dsp:cNvSpPr/>
      </dsp:nvSpPr>
      <dsp:spPr>
        <a:xfrm>
          <a:off x="4562774" y="2568140"/>
          <a:ext cx="838721" cy="8387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69A4E6-A843-4FA7-AC46-A64D1DDE4F0F}">
      <dsp:nvSpPr>
        <dsp:cNvPr id="0" name=""/>
        <dsp:cNvSpPr/>
      </dsp:nvSpPr>
      <dsp:spPr>
        <a:xfrm>
          <a:off x="5609283" y="657137"/>
          <a:ext cx="2396348" cy="178882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800" kern="1200" dirty="0" smtClean="0"/>
            <a:t>!Bang-Funktion</a:t>
          </a:r>
          <a:endParaRPr lang="de-DE" sz="2800" kern="1200" dirty="0"/>
        </a:p>
      </dsp:txBody>
      <dsp:txXfrm>
        <a:off x="5651197" y="699051"/>
        <a:ext cx="2312520" cy="1746909"/>
      </dsp:txXfrm>
    </dsp:sp>
    <dsp:sp modelId="{75505FE7-4D1A-4748-BB57-C7477061FC34}">
      <dsp:nvSpPr>
        <dsp:cNvPr id="0" name=""/>
        <dsp:cNvSpPr/>
      </dsp:nvSpPr>
      <dsp:spPr>
        <a:xfrm>
          <a:off x="5609283" y="2445960"/>
          <a:ext cx="2396348" cy="769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nützlich</a:t>
          </a:r>
          <a:endParaRPr lang="de-DE" sz="2400" kern="1200" dirty="0"/>
        </a:p>
      </dsp:txBody>
      <dsp:txXfrm>
        <a:off x="5609283" y="2445960"/>
        <a:ext cx="1687569" cy="769194"/>
      </dsp:txXfrm>
    </dsp:sp>
    <dsp:sp modelId="{0F5CEBB5-D60E-4255-96DB-EFE3AC5AC0D5}">
      <dsp:nvSpPr>
        <dsp:cNvPr id="0" name=""/>
        <dsp:cNvSpPr/>
      </dsp:nvSpPr>
      <dsp:spPr>
        <a:xfrm>
          <a:off x="7364641" y="2568140"/>
          <a:ext cx="838721" cy="8387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5B9F75A-97BE-4C98-920B-D2AFE79CBDCD}" type="datetimeFigureOut">
              <a:rPr lang="de-DE" smtClean="0"/>
              <a:t>16.02.13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00EFCE-0DE6-4F2C-876F-94F6483BC85B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F75A-97BE-4C98-920B-D2AFE79CBDCD}" type="datetimeFigureOut">
              <a:rPr lang="de-DE" smtClean="0"/>
              <a:t>16.02.13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EFCE-0DE6-4F2C-876F-94F6483BC8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5B9F75A-97BE-4C98-920B-D2AFE79CBDCD}" type="datetimeFigureOut">
              <a:rPr lang="de-DE" smtClean="0"/>
              <a:t>16.02.13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B00EFCE-0DE6-4F2C-876F-94F6483BC85B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F75A-97BE-4C98-920B-D2AFE79CBDCD}" type="datetimeFigureOut">
              <a:rPr lang="de-DE" smtClean="0"/>
              <a:t>16.02.13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00EFCE-0DE6-4F2C-876F-94F6483BC85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F75A-97BE-4C98-920B-D2AFE79CBDCD}" type="datetimeFigureOut">
              <a:rPr lang="de-DE" smtClean="0"/>
              <a:t>16.02.13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B00EFCE-0DE6-4F2C-876F-94F6483BC85B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5B9F75A-97BE-4C98-920B-D2AFE79CBDCD}" type="datetimeFigureOut">
              <a:rPr lang="de-DE" smtClean="0"/>
              <a:t>16.02.13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B00EFCE-0DE6-4F2C-876F-94F6483BC85B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5B9F75A-97BE-4C98-920B-D2AFE79CBDCD}" type="datetimeFigureOut">
              <a:rPr lang="de-DE" smtClean="0"/>
              <a:t>16.02.13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B00EFCE-0DE6-4F2C-876F-94F6483BC85B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F75A-97BE-4C98-920B-D2AFE79CBDCD}" type="datetimeFigureOut">
              <a:rPr lang="de-DE" smtClean="0"/>
              <a:t>16.02.13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00EFCE-0DE6-4F2C-876F-94F6483BC8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F75A-97BE-4C98-920B-D2AFE79CBDCD}" type="datetimeFigureOut">
              <a:rPr lang="de-DE" smtClean="0"/>
              <a:t>16.02.13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00EFCE-0DE6-4F2C-876F-94F6483BC8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F75A-97BE-4C98-920B-D2AFE79CBDCD}" type="datetimeFigureOut">
              <a:rPr lang="de-DE" smtClean="0"/>
              <a:t>16.02.13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00EFCE-0DE6-4F2C-876F-94F6483BC85B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5B9F75A-97BE-4C98-920B-D2AFE79CBDCD}" type="datetimeFigureOut">
              <a:rPr lang="de-DE" smtClean="0"/>
              <a:t>16.02.13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B00EFCE-0DE6-4F2C-876F-94F6483BC85B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B9F75A-97BE-4C98-920B-D2AFE79CBDCD}" type="datetimeFigureOut">
              <a:rPr lang="de-DE" smtClean="0"/>
              <a:t>16.02.13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00EFCE-0DE6-4F2C-876F-94F6483BC85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jpe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1" Target="../slideLayouts/slideLayout6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Relationship Id="rId3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5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29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0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8.xml"/><Relationship Id="rId3" Type="http://schemas.openxmlformats.org/officeDocument/2006/relationships/chart" Target="../charts/chart1.xml"/></Relationships>
</file>

<file path=ppt/slides/_rels/slide5.xml.rels><?xml version="1.0" encoding="UTF-8" standalone="yes" ?><Relationships xmlns="http://schemas.openxmlformats.org/package/2006/relationships"><Relationship Id="rId1" Target="../tags/tag2.xml" Type="http://schemas.openxmlformats.org/officeDocument/2006/relationships/tags"/><Relationship Id="rId2" Target="../slideLayouts/slideLayout6.xml" Type="http://schemas.openxmlformats.org/officeDocument/2006/relationships/slideLayout"/><Relationship Id="rId3" Target="../media/image4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Relationship Id="rId1" Target="../tags/tag3.xml" Type="http://schemas.openxmlformats.org/officeDocument/2006/relationships/tags"/><Relationship Id="rId2" Target="../slideLayouts/slideLayout6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Stecknadel im Heuhaufen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Arzneimittelinformationen im Internet 2013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5"/>
            <a:ext cx="448349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24001" y="6208456"/>
            <a:ext cx="1420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W. Erdmann</a:t>
            </a:r>
            <a:endParaRPr lang="de-DE" sz="2000" dirty="0"/>
          </a:p>
        </p:txBody>
      </p:sp>
      <p:grpSp>
        <p:nvGrpSpPr>
          <p:cNvPr id="9" name="Gruppieren 8"/>
          <p:cNvGrpSpPr/>
          <p:nvPr/>
        </p:nvGrpSpPr>
        <p:grpSpPr>
          <a:xfrm rot="2930069">
            <a:off x="6658079" y="718619"/>
            <a:ext cx="576064" cy="3024336"/>
            <a:chOff x="4211960" y="908720"/>
            <a:chExt cx="576064" cy="3024336"/>
          </a:xfrm>
        </p:grpSpPr>
        <p:sp>
          <p:nvSpPr>
            <p:cNvPr id="10" name="Ellipse 9"/>
            <p:cNvSpPr/>
            <p:nvPr/>
          </p:nvSpPr>
          <p:spPr>
            <a:xfrm>
              <a:off x="4211960" y="908720"/>
              <a:ext cx="576064" cy="576064"/>
            </a:xfrm>
            <a:prstGeom prst="ellipse">
              <a:avLst/>
            </a:prstGeom>
            <a:solidFill>
              <a:srgbClr val="FF000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4463143" y="1480457"/>
              <a:ext cx="108857" cy="2452599"/>
            </a:xfrm>
            <a:custGeom>
              <a:avLst/>
              <a:gdLst>
                <a:gd name="connsiteX0" fmla="*/ 0 w 108857"/>
                <a:gd name="connsiteY0" fmla="*/ 0 h 4495800"/>
                <a:gd name="connsiteX1" fmla="*/ 87086 w 108857"/>
                <a:gd name="connsiteY1" fmla="*/ 4495800 h 4495800"/>
                <a:gd name="connsiteX2" fmla="*/ 108857 w 108857"/>
                <a:gd name="connsiteY2" fmla="*/ 3722914 h 4495800"/>
                <a:gd name="connsiteX3" fmla="*/ 108857 w 108857"/>
                <a:gd name="connsiteY3" fmla="*/ 10886 h 4495800"/>
                <a:gd name="connsiteX4" fmla="*/ 0 w 108857"/>
                <a:gd name="connsiteY4" fmla="*/ 0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57" h="4495800">
                  <a:moveTo>
                    <a:pt x="0" y="0"/>
                  </a:moveTo>
                  <a:lnTo>
                    <a:pt x="87086" y="4495800"/>
                  </a:lnTo>
                  <a:lnTo>
                    <a:pt x="108857" y="3722914"/>
                  </a:lnTo>
                  <a:lnTo>
                    <a:pt x="108857" y="10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2205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412"/>
    </mc:Choice>
    <mc:Fallback xmlns="">
      <p:transition advTm="334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Antwort auf zwei Fragen:</a:t>
            </a:r>
            <a:endParaRPr lang="de-DE" dirty="0"/>
          </a:p>
        </p:txBody>
      </p:sp>
      <p:sp>
        <p:nvSpPr>
          <p:cNvPr id="3" name="Legende mit Pfeil nach unten 2"/>
          <p:cNvSpPr/>
          <p:nvPr/>
        </p:nvSpPr>
        <p:spPr>
          <a:xfrm>
            <a:off x="1403648" y="2348880"/>
            <a:ext cx="2520280" cy="2016224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Wie sieht der Heuhaufen 2013 aus?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863588" y="4536665"/>
            <a:ext cx="360040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Arzneimittelinformationen</a:t>
            </a:r>
            <a:b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im Internet</a:t>
            </a:r>
            <a:endParaRPr lang="de-DE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Legende mit Pfeil nach unten 5"/>
          <p:cNvSpPr/>
          <p:nvPr/>
        </p:nvSpPr>
        <p:spPr>
          <a:xfrm>
            <a:off x="5148064" y="2348880"/>
            <a:ext cx="2520280" cy="2016224"/>
          </a:xfrm>
          <a:prstGeom prst="downArrowCallou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Wie finde ich die Stecknadeln?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5004048" y="4549112"/>
            <a:ext cx="2808312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Suchhilfen</a:t>
            </a:r>
            <a:br>
              <a:rPr lang="de-DE" sz="2400" dirty="0" smtClean="0"/>
            </a:br>
            <a:r>
              <a:rPr lang="de-DE" sz="2400" dirty="0" smtClean="0"/>
              <a:t>im Internet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145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384">
        <p14:prism/>
      </p:transition>
    </mc:Choice>
    <mc:Fallback xmlns="">
      <p:transition spd="slow" advTm="1038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Der Markt der Suchmaschinen hat sich dramatisch verändert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594115" y="1690356"/>
            <a:ext cx="127470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1999</a:t>
            </a:r>
            <a:endParaRPr lang="de-DE" sz="4000" b="1" dirty="0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171106" y="2794975"/>
            <a:ext cx="6694924" cy="3110525"/>
            <a:chOff x="1171106" y="2794975"/>
            <a:chExt cx="6694924" cy="31105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5" name="Picture 8" descr="C:\Eigene Dateien\Vorträge\Online-Vorträge\Reinbek 1998\Grafik\big_logo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290" y="5138894"/>
              <a:ext cx="1433785" cy="59515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9" descr="C:\Eigene Dateien\Vorträge\Online-Vorträge\Reinbek 1998\Grafik\hotbot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291175"/>
              <a:ext cx="1460838" cy="41480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C:\Eigene Dateien\Vorträge\Online-Vorträge\Reinbek 1998\Grafik\infoseek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106" y="3546381"/>
              <a:ext cx="5410511" cy="42382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1" descr="C:\Eigene Dateien\Vorträge\Online-Vorträge\Reinbek 1998\Grafik\lycoslogo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840" y="5301209"/>
              <a:ext cx="1127190" cy="432841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3" descr="C:\Eigene Dateien\Vorträge\Online-Vorträge\Reinbek 1998\Grafik\nlt_logo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107" y="5003748"/>
              <a:ext cx="1009962" cy="90175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C:\Eigene Dateien\Vorträge\Online-Vorträge\Reinbek 1998\Grafik\webcrawl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107" y="4149080"/>
              <a:ext cx="5410511" cy="541051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6" descr="E:\Eigene Dateien\Vorträge\Online-Vorträge\Reinbek 1999\AltaVista-Logo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950" y="2794975"/>
              <a:ext cx="2615080" cy="45087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feld 2"/>
          <p:cNvSpPr txBox="1"/>
          <p:nvPr/>
        </p:nvSpPr>
        <p:spPr>
          <a:xfrm>
            <a:off x="2039896" y="1751911"/>
            <a:ext cx="5388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&gt; 2.500 Suchdienste im Internet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902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2496">
        <p14:prism/>
      </p:transition>
    </mc:Choice>
    <mc:Fallback xmlns="">
      <p:transition spd="slow" advTm="3249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Der Markt der Suchmaschinen hat sich dramatisch verändert</a:t>
            </a:r>
            <a:endParaRPr lang="de-DE" sz="3600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243685"/>
              </p:ext>
            </p:extLst>
          </p:nvPr>
        </p:nvGraphicFramePr>
        <p:xfrm>
          <a:off x="965200" y="1117600"/>
          <a:ext cx="7213600" cy="598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4115" y="6165304"/>
            <a:ext cx="217239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900" dirty="0"/>
              <a:t>Quelle: www.searchenginewatch.com 2004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1720" y="1684259"/>
            <a:ext cx="5832648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tx1"/>
                </a:solidFill>
              </a:rPr>
              <a:t>prozentuale Suche von US-Nutzern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4115" y="1690356"/>
            <a:ext cx="127470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2004</a:t>
            </a:r>
            <a:endParaRPr lang="de-DE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6583">
        <p14:prism/>
      </p:transition>
    </mc:Choice>
    <mc:Fallback xmlns="">
      <p:transition spd="slow" advTm="2658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Der Markt der Suchmaschinen hat sich dramatisch verändert</a:t>
            </a:r>
            <a:endParaRPr lang="de-DE" sz="3600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882280"/>
              </p:ext>
            </p:extLst>
          </p:nvPr>
        </p:nvGraphicFramePr>
        <p:xfrm>
          <a:off x="965200" y="1117600"/>
          <a:ext cx="7213600" cy="598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1720" y="1684259"/>
            <a:ext cx="5832648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tx1"/>
                </a:solidFill>
              </a:rPr>
              <a:t>prozentuale Suche von 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US-Nutzern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4115" y="1690356"/>
            <a:ext cx="127470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2012</a:t>
            </a:r>
            <a:endParaRPr lang="de-DE" sz="4000" b="1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5932811" cy="38325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7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9462">
        <p14:prism/>
      </p:transition>
    </mc:Choice>
    <mc:Fallback xmlns="">
      <p:transition spd="slow" advTm="2946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Der Markt der Suchmaschinen hat sich dramatisch verändert</a:t>
            </a:r>
            <a:endParaRPr lang="de-DE" sz="3600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79797"/>
              </p:ext>
            </p:extLst>
          </p:nvPr>
        </p:nvGraphicFramePr>
        <p:xfrm>
          <a:off x="965200" y="1117600"/>
          <a:ext cx="7213600" cy="598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1720" y="1684259"/>
            <a:ext cx="6264696" cy="7200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>
                <a:solidFill>
                  <a:schemeClr val="tx1"/>
                </a:solidFill>
              </a:rPr>
              <a:t>prozentuale Suche von 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deutschen Nutzern</a:t>
            </a:r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4115" y="1690356"/>
            <a:ext cx="127470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2012</a:t>
            </a:r>
            <a:endParaRPr lang="de-DE" sz="4000" b="1" dirty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45040"/>
            <a:ext cx="5941476" cy="38381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47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7990">
        <p14:prism/>
      </p:transition>
    </mc:Choice>
    <mc:Fallback xmlns="">
      <p:transition spd="slow" advTm="2799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Suche mit </a:t>
            </a:r>
            <a:r>
              <a:rPr lang="de-DE" sz="3600" dirty="0"/>
              <a:t>D</a:t>
            </a:r>
            <a:r>
              <a:rPr lang="de-DE" sz="3600" dirty="0" smtClean="0"/>
              <a:t>atenschutz</a:t>
            </a:r>
            <a:endParaRPr lang="de-DE" sz="3600" dirty="0"/>
          </a:p>
        </p:txBody>
      </p:sp>
      <p:sp>
        <p:nvSpPr>
          <p:cNvPr id="3" name="Abgerundetes Rechteck 2"/>
          <p:cNvSpPr/>
          <p:nvPr/>
        </p:nvSpPr>
        <p:spPr>
          <a:xfrm>
            <a:off x="1907704" y="1772816"/>
            <a:ext cx="52197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www.duckduckgo.com</a:t>
            </a:r>
            <a:endParaRPr lang="de-DE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219700" cy="28575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5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072">
        <p14:prism/>
      </p:transition>
    </mc:Choice>
    <mc:Fallback xmlns="">
      <p:transition spd="slow" advTm="11007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Duckduckgo</a:t>
            </a:r>
            <a:r>
              <a:rPr lang="de-DE" dirty="0" smtClean="0"/>
              <a:t> ist diskret, übersichtlich und nützlich </a:t>
            </a:r>
            <a:endParaRPr lang="de-DE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312619682"/>
              </p:ext>
            </p:extLst>
          </p:nvPr>
        </p:nvGraphicFramePr>
        <p:xfrm>
          <a:off x="611560" y="2204864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11560" y="1694573"/>
            <a:ext cx="654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Gabriel Weinberg, Valley </a:t>
            </a:r>
            <a:r>
              <a:rPr lang="de-DE" sz="2400" dirty="0" err="1" smtClean="0"/>
              <a:t>Forge</a:t>
            </a:r>
            <a:r>
              <a:rPr lang="de-DE" sz="2400" dirty="0" smtClean="0"/>
              <a:t>, Pennsylvania, USA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192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7360">
        <p14:prism/>
      </p:transition>
    </mc:Choice>
    <mc:Fallback xmlns="">
      <p:transition spd="slow" advTm="4736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090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4" y="476673"/>
            <a:ext cx="8767666" cy="19009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33" y="480798"/>
            <a:ext cx="2883557" cy="53225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3" y="2708920"/>
            <a:ext cx="8622771" cy="167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ige Legende 6"/>
          <p:cNvSpPr/>
          <p:nvPr/>
        </p:nvSpPr>
        <p:spPr>
          <a:xfrm>
            <a:off x="1187624" y="1340768"/>
            <a:ext cx="1728192" cy="1224136"/>
          </a:xfrm>
          <a:prstGeom prst="wedgeRectCallout">
            <a:avLst>
              <a:gd name="adj1" fmla="val -90750"/>
              <a:gd name="adj2" fmla="val 7228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Suche in der Domain der DAZ</a:t>
            </a:r>
            <a:endParaRPr lang="de-D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78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6121">
        <p14:prism/>
      </p:transition>
    </mc:Choice>
    <mc:Fallback xmlns="">
      <p:transition spd="slow" advTm="7612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!Bang-Funktion:</a:t>
            </a:r>
            <a:br>
              <a:rPr lang="de-DE" dirty="0" smtClean="0"/>
            </a:br>
            <a:r>
              <a:rPr lang="de-DE" dirty="0" smtClean="0"/>
              <a:t>Suche nach „</a:t>
            </a:r>
            <a:r>
              <a:rPr lang="de-DE" dirty="0" smtClean="0">
                <a:solidFill>
                  <a:srgbClr val="FF0000"/>
                </a:solidFill>
              </a:rPr>
              <a:t>!</a:t>
            </a:r>
            <a:r>
              <a:rPr lang="de-DE" dirty="0" err="1" smtClean="0">
                <a:solidFill>
                  <a:srgbClr val="FF0000"/>
                </a:solidFill>
              </a:rPr>
              <a:t>nih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odanacatib</a:t>
            </a:r>
            <a:r>
              <a:rPr lang="de-DE" dirty="0" smtClean="0"/>
              <a:t>“ führt zu: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51414" cy="4608512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286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1341">
        <p14:prism/>
      </p:transition>
    </mc:Choice>
    <mc:Fallback xmlns="">
      <p:transition spd="slow" advTm="5134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!Bang-Funktion:</a:t>
            </a:r>
            <a:br>
              <a:rPr lang="de-DE" dirty="0" smtClean="0"/>
            </a:br>
            <a:r>
              <a:rPr lang="de-DE" dirty="0" smtClean="0"/>
              <a:t>Suche nach „</a:t>
            </a:r>
            <a:r>
              <a:rPr lang="de-DE" dirty="0" smtClean="0">
                <a:solidFill>
                  <a:srgbClr val="FF0000"/>
                </a:solidFill>
              </a:rPr>
              <a:t>!</a:t>
            </a:r>
            <a:r>
              <a:rPr lang="de-DE" dirty="0" err="1" smtClean="0">
                <a:solidFill>
                  <a:srgbClr val="FF0000"/>
                </a:solidFill>
              </a:rPr>
              <a:t>fda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osteoporosis</a:t>
            </a:r>
            <a:r>
              <a:rPr lang="de-DE" dirty="0" smtClean="0"/>
              <a:t>“ ergibt: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344816" cy="4684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6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7694">
        <p14:prism/>
      </p:transition>
    </mc:Choice>
    <mc:Fallback xmlns="">
      <p:transition spd="slow" advTm="2769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Antwort auf zwei Fragen:</a:t>
            </a:r>
            <a:endParaRPr lang="de-DE" dirty="0"/>
          </a:p>
        </p:txBody>
      </p:sp>
      <p:sp>
        <p:nvSpPr>
          <p:cNvPr id="3" name="Legende mit Pfeil nach unten 2"/>
          <p:cNvSpPr/>
          <p:nvPr/>
        </p:nvSpPr>
        <p:spPr>
          <a:xfrm>
            <a:off x="1403648" y="2348880"/>
            <a:ext cx="2520280" cy="2016224"/>
          </a:xfrm>
          <a:prstGeom prst="downArrowCallou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Wie sieht der Heuhaufen 2013 aus?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863588" y="4536665"/>
            <a:ext cx="360040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Arzneimittelinformationen</a:t>
            </a:r>
            <a:br>
              <a:rPr lang="de-DE" sz="2400" dirty="0" smtClean="0"/>
            </a:br>
            <a:r>
              <a:rPr lang="de-DE" sz="2400" dirty="0" smtClean="0"/>
              <a:t>im Internet</a:t>
            </a:r>
            <a:endParaRPr lang="de-DE" sz="2400" dirty="0"/>
          </a:p>
        </p:txBody>
      </p:sp>
      <p:sp>
        <p:nvSpPr>
          <p:cNvPr id="6" name="Legende mit Pfeil nach unten 5"/>
          <p:cNvSpPr/>
          <p:nvPr/>
        </p:nvSpPr>
        <p:spPr>
          <a:xfrm>
            <a:off x="5148064" y="2348880"/>
            <a:ext cx="2520280" cy="2016224"/>
          </a:xfrm>
          <a:prstGeom prst="downArrowCallou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Wie finde ich die Stecknadeln?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5004048" y="4549112"/>
            <a:ext cx="2808312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Suchhilfen</a:t>
            </a:r>
            <a:br>
              <a:rPr lang="de-DE" sz="2400" dirty="0" smtClean="0"/>
            </a:br>
            <a:r>
              <a:rPr lang="de-DE" sz="2400" dirty="0" smtClean="0"/>
              <a:t>im Internet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720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9107">
        <p14:prism/>
      </p:transition>
    </mc:Choice>
    <mc:Fallback xmlns="">
      <p:transition spd="slow" advTm="2910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Der Traum des Pharmazeuten:</a:t>
            </a:r>
            <a:br>
              <a:rPr lang="de-DE" sz="3600" dirty="0" smtClean="0"/>
            </a:br>
            <a:r>
              <a:rPr lang="de-DE" sz="3600" dirty="0" smtClean="0"/>
              <a:t>Suche nur in seriösen Fachquellen </a:t>
            </a:r>
            <a:endParaRPr lang="de-DE" sz="3600" dirty="0"/>
          </a:p>
        </p:txBody>
      </p:sp>
      <p:sp>
        <p:nvSpPr>
          <p:cNvPr id="3" name="Abgerundetes Rechteck 2"/>
          <p:cNvSpPr/>
          <p:nvPr/>
        </p:nvSpPr>
        <p:spPr>
          <a:xfrm>
            <a:off x="1712441" y="1772816"/>
            <a:ext cx="561022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www.imedisearch.com</a:t>
            </a:r>
            <a:endParaRPr lang="de-DE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41" y="2924944"/>
            <a:ext cx="5610225" cy="28289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017">
        <p14:prism/>
      </p:transition>
    </mc:Choice>
    <mc:Fallback xmlns="">
      <p:transition spd="slow" advTm="4201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iMedisearch</a:t>
            </a:r>
            <a:r>
              <a:rPr lang="de-DE" dirty="0" smtClean="0"/>
              <a:t>: für Pharmazeuten selektiv, spezifisch, nützlich</a:t>
            </a:r>
            <a:endParaRPr lang="de-DE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282419526"/>
              </p:ext>
            </p:extLst>
          </p:nvPr>
        </p:nvGraphicFramePr>
        <p:xfrm>
          <a:off x="611560" y="2204864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11560" y="1725948"/>
            <a:ext cx="532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Hong </a:t>
            </a:r>
            <a:r>
              <a:rPr lang="de-DE" sz="2400" dirty="0" err="1" smtClean="0"/>
              <a:t>Kao</a:t>
            </a:r>
            <a:r>
              <a:rPr lang="de-DE" sz="2400" dirty="0" smtClean="0"/>
              <a:t>, klinischer Pharmazeut, Canada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7694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8338">
        <p14:prism/>
      </p:transition>
    </mc:Choice>
    <mc:Fallback xmlns="">
      <p:transition spd="slow" advTm="4833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21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feil nach oben 2"/>
          <p:cNvSpPr/>
          <p:nvPr/>
        </p:nvSpPr>
        <p:spPr>
          <a:xfrm rot="10800000">
            <a:off x="5202865" y="188640"/>
            <a:ext cx="576064" cy="93610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6444208" y="3212976"/>
            <a:ext cx="504056" cy="5040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1</a:t>
            </a:r>
            <a:endParaRPr lang="de-DE" sz="3200" b="1" dirty="0"/>
          </a:p>
        </p:txBody>
      </p:sp>
      <p:sp>
        <p:nvSpPr>
          <p:cNvPr id="6" name="Ellipse 5"/>
          <p:cNvSpPr/>
          <p:nvPr/>
        </p:nvSpPr>
        <p:spPr>
          <a:xfrm>
            <a:off x="6444208" y="4149080"/>
            <a:ext cx="504056" cy="5040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2</a:t>
            </a:r>
          </a:p>
        </p:txBody>
      </p:sp>
      <p:sp>
        <p:nvSpPr>
          <p:cNvPr id="7" name="Ellipse 6"/>
          <p:cNvSpPr/>
          <p:nvPr/>
        </p:nvSpPr>
        <p:spPr>
          <a:xfrm>
            <a:off x="6444208" y="5085184"/>
            <a:ext cx="504056" cy="5040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3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4344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055">
        <p14:prism/>
      </p:transition>
    </mc:Choice>
    <mc:Fallback xmlns="">
      <p:transition spd="slow" advTm="1205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7147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8651138" y="27282"/>
            <a:ext cx="471091" cy="155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oben 4"/>
          <p:cNvSpPr/>
          <p:nvPr/>
        </p:nvSpPr>
        <p:spPr>
          <a:xfrm rot="10800000">
            <a:off x="3983623" y="188640"/>
            <a:ext cx="576064" cy="93610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6444208" y="3212976"/>
            <a:ext cx="504056" cy="5040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4</a:t>
            </a:r>
          </a:p>
        </p:txBody>
      </p:sp>
      <p:sp>
        <p:nvSpPr>
          <p:cNvPr id="7" name="Ellipse 6"/>
          <p:cNvSpPr/>
          <p:nvPr/>
        </p:nvSpPr>
        <p:spPr>
          <a:xfrm>
            <a:off x="6444208" y="4149080"/>
            <a:ext cx="504056" cy="5040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/>
              <a:t>3</a:t>
            </a:r>
            <a:endParaRPr lang="de-DE" sz="3200" b="1" dirty="0"/>
          </a:p>
        </p:txBody>
      </p:sp>
      <p:sp>
        <p:nvSpPr>
          <p:cNvPr id="8" name="Ellipse 7"/>
          <p:cNvSpPr/>
          <p:nvPr/>
        </p:nvSpPr>
        <p:spPr>
          <a:xfrm>
            <a:off x="6444208" y="5085184"/>
            <a:ext cx="504056" cy="5040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02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191">
        <p14:prism/>
      </p:transition>
    </mc:Choice>
    <mc:Fallback xmlns="">
      <p:transition spd="slow" advTm="819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HON-Toolbar hat zwei nützliche Funktionen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6567396" cy="39760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Legende mit Linie 1 5"/>
          <p:cNvSpPr/>
          <p:nvPr/>
        </p:nvSpPr>
        <p:spPr>
          <a:xfrm>
            <a:off x="7020272" y="2968730"/>
            <a:ext cx="1800200" cy="792089"/>
          </a:xfrm>
          <a:prstGeom prst="borderCallout1">
            <a:avLst>
              <a:gd name="adj1" fmla="val 18750"/>
              <a:gd name="adj2" fmla="val -8333"/>
              <a:gd name="adj3" fmla="val -72591"/>
              <a:gd name="adj4" fmla="val -56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Anzeige</a:t>
            </a:r>
            <a:br>
              <a:rPr lang="de-DE" sz="2000" dirty="0" smtClean="0"/>
            </a:br>
            <a:r>
              <a:rPr lang="de-DE" sz="2000" dirty="0" smtClean="0"/>
              <a:t>HON-Zertifikat</a:t>
            </a:r>
            <a:endParaRPr lang="de-DE" sz="2000" dirty="0"/>
          </a:p>
        </p:txBody>
      </p:sp>
      <p:sp>
        <p:nvSpPr>
          <p:cNvPr id="11" name="Legende mit Linie 1 10"/>
          <p:cNvSpPr/>
          <p:nvPr/>
        </p:nvSpPr>
        <p:spPr>
          <a:xfrm>
            <a:off x="4139952" y="4437112"/>
            <a:ext cx="1800200" cy="936104"/>
          </a:xfrm>
          <a:prstGeom prst="borderCallout1">
            <a:avLst>
              <a:gd name="adj1" fmla="val 18750"/>
              <a:gd name="adj2" fmla="val -8333"/>
              <a:gd name="adj3" fmla="val 67165"/>
              <a:gd name="adj4" fmla="val -1106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 smtClean="0"/>
              <a:t>iMedisearch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als Suchfenster</a:t>
            </a:r>
            <a:br>
              <a:rPr lang="de-DE" sz="2000" dirty="0" smtClean="0"/>
            </a:br>
            <a:r>
              <a:rPr lang="de-DE" sz="2000" dirty="0" smtClean="0"/>
              <a:t>auswählen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858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7007">
        <p14:prism/>
      </p:transition>
    </mc:Choice>
    <mc:Fallback xmlns="">
      <p:transition spd="slow" advTm="2700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Beispiel: Die Seite des </a:t>
            </a:r>
            <a:r>
              <a:rPr lang="de-DE" dirty="0" err="1" smtClean="0"/>
              <a:t>Bfarm</a:t>
            </a:r>
            <a:r>
              <a:rPr lang="de-DE" dirty="0" smtClean="0"/>
              <a:t> hat ein HON-Zertifikat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4886325" cy="23336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Legende mit Linie 1 3"/>
          <p:cNvSpPr/>
          <p:nvPr/>
        </p:nvSpPr>
        <p:spPr>
          <a:xfrm>
            <a:off x="1403648" y="4687576"/>
            <a:ext cx="2376264" cy="1296144"/>
          </a:xfrm>
          <a:prstGeom prst="borderCallout1">
            <a:avLst>
              <a:gd name="adj1" fmla="val 18750"/>
              <a:gd name="adj2" fmla="val -8333"/>
              <a:gd name="adj3" fmla="val -193207"/>
              <a:gd name="adj4" fmla="val -181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 smtClean="0"/>
              <a:t>iMedisearch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als Suchmaschine</a:t>
            </a:r>
            <a:br>
              <a:rPr lang="de-DE" sz="2400" dirty="0" smtClean="0"/>
            </a:br>
            <a:r>
              <a:rPr lang="de-DE" sz="2400" dirty="0" smtClean="0"/>
              <a:t>voreingestellt</a:t>
            </a:r>
            <a:endParaRPr lang="de-DE" sz="2400" dirty="0"/>
          </a:p>
        </p:txBody>
      </p:sp>
      <p:sp>
        <p:nvSpPr>
          <p:cNvPr id="6" name="Legende mit Linie 1 5"/>
          <p:cNvSpPr/>
          <p:nvPr/>
        </p:nvSpPr>
        <p:spPr>
          <a:xfrm>
            <a:off x="6300192" y="2363564"/>
            <a:ext cx="2376264" cy="1296144"/>
          </a:xfrm>
          <a:prstGeom prst="borderCallout1">
            <a:avLst>
              <a:gd name="adj1" fmla="val 18750"/>
              <a:gd name="adj2" fmla="val -8333"/>
              <a:gd name="adj3" fmla="val -15998"/>
              <a:gd name="adj4" fmla="val -314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Gültiges</a:t>
            </a:r>
            <a:br>
              <a:rPr lang="de-DE" sz="2400" dirty="0" smtClean="0"/>
            </a:br>
            <a:r>
              <a:rPr lang="de-DE" sz="2400" dirty="0" smtClean="0"/>
              <a:t>HON-Zertifikat</a:t>
            </a:r>
            <a:br>
              <a:rPr lang="de-DE" sz="2400" dirty="0" smtClean="0"/>
            </a:br>
            <a:r>
              <a:rPr lang="de-DE" sz="2400" dirty="0" smtClean="0"/>
              <a:t>vorhanden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3377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8977">
        <p14:prism/>
      </p:transition>
    </mc:Choice>
    <mc:Fallback xmlns="">
      <p:transition spd="slow" advTm="2897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555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Eine Datenbank der Arzneistoffe, ihrer Wirkungen und ihrer Zielmoleküle 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1" y="2996952"/>
            <a:ext cx="5705475" cy="211455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bgerundetes Rechteck 3"/>
          <p:cNvSpPr/>
          <p:nvPr/>
        </p:nvSpPr>
        <p:spPr>
          <a:xfrm>
            <a:off x="1712441" y="1772816"/>
            <a:ext cx="5712295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www.drugbank.ca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0355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113">
        <p14:prism/>
      </p:transition>
    </mc:Choice>
    <mc:Fallback>
      <p:transition xmlns:p14="http://schemas.microsoft.com/office/powerpoint/2010/main" spd="slow" advTm="111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DrugBank</a:t>
            </a:r>
            <a:r>
              <a:rPr lang="de-DE" sz="3600" dirty="0" smtClean="0"/>
              <a:t> ist umfangreich und informativ</a:t>
            </a:r>
            <a:endParaRPr lang="de-DE" sz="3600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054533651"/>
              </p:ext>
            </p:extLst>
          </p:nvPr>
        </p:nvGraphicFramePr>
        <p:xfrm>
          <a:off x="899592" y="2708920"/>
          <a:ext cx="7505033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11560" y="1725948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Seit 2006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7775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Suche nach „</a:t>
            </a:r>
            <a:r>
              <a:rPr lang="de-DE" dirty="0" err="1" smtClean="0"/>
              <a:t>gabapentin</a:t>
            </a:r>
            <a:r>
              <a:rPr lang="de-DE" dirty="0" smtClean="0"/>
              <a:t>“ ergibt: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940152" cy="43684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13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Antwort auf zwei Fragen:</a:t>
            </a:r>
            <a:endParaRPr lang="de-DE" dirty="0"/>
          </a:p>
        </p:txBody>
      </p:sp>
      <p:sp>
        <p:nvSpPr>
          <p:cNvPr id="3" name="Legende mit Pfeil nach unten 2"/>
          <p:cNvSpPr/>
          <p:nvPr/>
        </p:nvSpPr>
        <p:spPr>
          <a:xfrm>
            <a:off x="1403648" y="2348880"/>
            <a:ext cx="2520280" cy="2016224"/>
          </a:xfrm>
          <a:prstGeom prst="downArrowCallou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Wie sieht der Heuhaufen 2013 aus?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863588" y="4536665"/>
            <a:ext cx="360040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Arzneimittelinformationen</a:t>
            </a:r>
            <a:br>
              <a:rPr lang="de-DE" sz="2400" dirty="0" smtClean="0"/>
            </a:br>
            <a:r>
              <a:rPr lang="de-DE" sz="2400" dirty="0" smtClean="0"/>
              <a:t>im Internet</a:t>
            </a:r>
            <a:endParaRPr lang="de-DE" sz="2400" dirty="0"/>
          </a:p>
        </p:txBody>
      </p:sp>
      <p:sp>
        <p:nvSpPr>
          <p:cNvPr id="6" name="Legende mit Pfeil nach unten 5"/>
          <p:cNvSpPr/>
          <p:nvPr/>
        </p:nvSpPr>
        <p:spPr>
          <a:xfrm>
            <a:off x="5148064" y="2348880"/>
            <a:ext cx="2520280" cy="2016224"/>
          </a:xfrm>
          <a:prstGeom prst="downArrowCallou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Wie finde ich die Stecknadeln?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5004048" y="4549112"/>
            <a:ext cx="2808312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Suchhilfen</a:t>
            </a:r>
            <a:b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im Internet</a:t>
            </a:r>
            <a:endParaRPr lang="de-DE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0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57"/>
    </mc:Choice>
    <mc:Fallback xmlns="">
      <p:transition advTm="86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Drugbank</a:t>
            </a:r>
            <a:r>
              <a:rPr lang="de-DE" dirty="0" smtClean="0"/>
              <a:t> erlaubt die Suche über die chemische Strukturformel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100962" cy="426907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6" y="2820473"/>
            <a:ext cx="8612509" cy="217376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4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Viele Internetangebote sind verschwunden </a:t>
            </a:r>
            <a:endParaRPr lang="de-DE" sz="36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de-DE" dirty="0" smtClean="0"/>
              <a:t>Stand von Links aus</a:t>
            </a:r>
            <a:br>
              <a:rPr lang="de-DE" dirty="0" smtClean="0"/>
            </a:br>
            <a:r>
              <a:rPr lang="de-DE" dirty="0" smtClean="0"/>
              <a:t>10 Jahren Online-Symposium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874138"/>
              </p:ext>
            </p:extLst>
          </p:nvPr>
        </p:nvGraphicFramePr>
        <p:xfrm>
          <a:off x="2362200" y="1752600"/>
          <a:ext cx="6400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442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1559">
        <p14:prism/>
      </p:transition>
    </mc:Choice>
    <mc:Fallback xmlns="">
      <p:transition spd="slow" advTm="41559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Neue Angebote setzen sich nicht durch</a:t>
            </a:r>
            <a:endParaRPr lang="de-DE" dirty="0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93" y="1844824"/>
            <a:ext cx="7487696" cy="42868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02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1744">
        <p14:prism/>
      </p:transition>
    </mc:Choice>
    <mc:Fallback xmlns="">
      <p:transition spd="slow" advTm="6174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Bildersuche ist jetzt in </a:t>
            </a:r>
            <a:r>
              <a:rPr lang="de-DE" dirty="0" err="1" smtClean="0"/>
              <a:t>Pubmed</a:t>
            </a:r>
            <a:r>
              <a:rPr lang="de-DE" dirty="0" smtClean="0"/>
              <a:t> Central integriert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0" y="1801102"/>
            <a:ext cx="9144000" cy="5060346"/>
          </a:xfrm>
          <a:prstGeom prst="rect">
            <a:avLst/>
          </a:prstGeom>
        </p:spPr>
      </p:pic>
      <p:sp>
        <p:nvSpPr>
          <p:cNvPr id="4" name="Abgerundetes Rechteck 3"/>
          <p:cNvSpPr/>
          <p:nvPr/>
        </p:nvSpPr>
        <p:spPr>
          <a:xfrm>
            <a:off x="1331640" y="2060848"/>
            <a:ext cx="6840760" cy="36004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/>
          <p:cNvSpPr/>
          <p:nvPr/>
        </p:nvSpPr>
        <p:spPr>
          <a:xfrm rot="5400000">
            <a:off x="7488324" y="2744924"/>
            <a:ext cx="864096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6804248" y="3537012"/>
            <a:ext cx="2232248" cy="22682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4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Bildersuche ist jetzt in </a:t>
            </a:r>
            <a:r>
              <a:rPr lang="de-DE" dirty="0" err="1" smtClean="0"/>
              <a:t>Pubmed</a:t>
            </a:r>
            <a:r>
              <a:rPr lang="de-DE" dirty="0" smtClean="0"/>
              <a:t> Central integriert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0" y="1801102"/>
            <a:ext cx="9144000" cy="506034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1801102"/>
            <a:ext cx="9136360" cy="5060346"/>
          </a:xfrm>
          <a:prstGeom prst="rect">
            <a:avLst/>
          </a:prstGeom>
          <a:solidFill>
            <a:srgbClr val="EAEAEA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rechts 4"/>
          <p:cNvSpPr/>
          <p:nvPr/>
        </p:nvSpPr>
        <p:spPr>
          <a:xfrm rot="5400000">
            <a:off x="7281767" y="2837892"/>
            <a:ext cx="864096" cy="5040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6" y="2059195"/>
            <a:ext cx="7848872" cy="44924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42" y="3645024"/>
            <a:ext cx="2124236" cy="201622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00176"/>
            <a:ext cx="4536504" cy="3343091"/>
          </a:xfrm>
          <a:prstGeom prst="rect">
            <a:avLst/>
          </a:prstGeom>
          <a:ln w="38100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2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5240">
        <p14:prism/>
      </p:transition>
    </mc:Choice>
    <mc:Fallback xmlns="">
      <p:transition spd="slow" advTm="7524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Erfolg im Internet hat 5 Faktoren</a:t>
            </a:r>
            <a:endParaRPr lang="de-DE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764777537"/>
              </p:ext>
            </p:extLst>
          </p:nvPr>
        </p:nvGraphicFramePr>
        <p:xfrm>
          <a:off x="1475656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228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323">
        <p14:prism/>
      </p:transition>
    </mc:Choice>
    <mc:Fallback xmlns="">
      <p:transition spd="slow" advTm="7032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5E9FDD-85C2-47B8-9751-C2E0CC343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6C6E01-DFE3-4EFD-B997-488D759CC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81BF52-5C99-43CA-BA9B-F7C5893B3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E4546B-9415-4098-A4BF-5848EE0FC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0ADAF4-1546-4949-BE8C-BAFF04B12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62D973-869F-413B-AA34-2E97F9369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4801E9-3409-4660-B853-A33CA2C95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C7B6AF-9C0B-4B32-B33E-F6D093E5D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C84E2F-AB00-4CE5-A771-9FEF61A30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44E644-5D28-4165-B4A4-CE7E00801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Die fünf Faktoren am Beispiel </a:t>
            </a:r>
            <a:r>
              <a:rPr lang="de-DE" sz="3600" dirty="0" err="1" smtClean="0"/>
              <a:t>Embryotox</a:t>
            </a:r>
            <a:endParaRPr lang="de-DE" sz="3600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071064506"/>
              </p:ext>
            </p:extLst>
          </p:nvPr>
        </p:nvGraphicFramePr>
        <p:xfrm>
          <a:off x="1223628" y="196732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10" y="3635510"/>
            <a:ext cx="1609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gende mit Linie 2 3"/>
          <p:cNvSpPr/>
          <p:nvPr/>
        </p:nvSpPr>
        <p:spPr>
          <a:xfrm>
            <a:off x="5904148" y="1751296"/>
            <a:ext cx="2196244" cy="864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5888"/>
              <a:gd name="adj6" fmla="val -4092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Eigene Daten aus</a:t>
            </a:r>
            <a:br>
              <a:rPr lang="de-DE" dirty="0" smtClean="0"/>
            </a:br>
            <a:r>
              <a:rPr lang="de-DE" dirty="0" smtClean="0"/>
              <a:t>&gt; 20 Jahre klinischer Erfahrung</a:t>
            </a:r>
            <a:endParaRPr lang="de-DE" dirty="0"/>
          </a:p>
        </p:txBody>
      </p:sp>
      <p:sp>
        <p:nvSpPr>
          <p:cNvPr id="8" name="Legende mit Linie 2 7"/>
          <p:cNvSpPr/>
          <p:nvPr/>
        </p:nvSpPr>
        <p:spPr>
          <a:xfrm>
            <a:off x="7090353" y="3419485"/>
            <a:ext cx="1584176" cy="10321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2020"/>
              <a:gd name="adj6" fmla="val -2880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Gefördert von BMG und Senat Berlin</a:t>
            </a:r>
            <a:endParaRPr lang="de-DE" dirty="0"/>
          </a:p>
        </p:txBody>
      </p:sp>
      <p:sp>
        <p:nvSpPr>
          <p:cNvPr id="9" name="Legende mit Linie 2 8"/>
          <p:cNvSpPr/>
          <p:nvPr/>
        </p:nvSpPr>
        <p:spPr>
          <a:xfrm>
            <a:off x="6336196" y="5351696"/>
            <a:ext cx="2304255" cy="1032123"/>
          </a:xfrm>
          <a:prstGeom prst="borderCallout2">
            <a:avLst>
              <a:gd name="adj1" fmla="val 16641"/>
              <a:gd name="adj2" fmla="val -2664"/>
              <a:gd name="adj3" fmla="val 27188"/>
              <a:gd name="adj4" fmla="val -11470"/>
              <a:gd name="adj5" fmla="val 25692"/>
              <a:gd name="adj6" fmla="val -1531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err="1"/>
              <a:t>Pharmakovigilanz</a:t>
            </a:r>
            <a:r>
              <a:rPr lang="de-DE" dirty="0"/>
              <a:t>- und Beratungszentrum für Embryonaltoxikologie</a:t>
            </a:r>
            <a:br>
              <a:rPr lang="de-DE" dirty="0"/>
            </a:br>
            <a:r>
              <a:rPr lang="de-DE" dirty="0"/>
              <a:t>Charité Berlin</a:t>
            </a:r>
          </a:p>
        </p:txBody>
      </p:sp>
      <p:sp>
        <p:nvSpPr>
          <p:cNvPr id="6" name="Legende mit Linie 2 5"/>
          <p:cNvSpPr/>
          <p:nvPr/>
        </p:nvSpPr>
        <p:spPr>
          <a:xfrm flipH="1">
            <a:off x="465350" y="5351696"/>
            <a:ext cx="1656184" cy="936104"/>
          </a:xfrm>
          <a:prstGeom prst="borderCallout2">
            <a:avLst>
              <a:gd name="adj1" fmla="val 18750"/>
              <a:gd name="adj2" fmla="val -8333"/>
              <a:gd name="adj3" fmla="val 28053"/>
              <a:gd name="adj4" fmla="val -21706"/>
              <a:gd name="adj5" fmla="val 20633"/>
              <a:gd name="adj6" fmla="val -3289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Daten wichtig für Patientinnen und Fachkreise</a:t>
            </a:r>
            <a:endParaRPr lang="de-DE" dirty="0"/>
          </a:p>
        </p:txBody>
      </p:sp>
      <p:sp>
        <p:nvSpPr>
          <p:cNvPr id="14" name="Legende mit Linie 2 13"/>
          <p:cNvSpPr/>
          <p:nvPr/>
        </p:nvSpPr>
        <p:spPr>
          <a:xfrm flipH="1">
            <a:off x="465350" y="2316600"/>
            <a:ext cx="1656184" cy="597584"/>
          </a:xfrm>
          <a:prstGeom prst="borderCallout2">
            <a:avLst>
              <a:gd name="adj1" fmla="val 18750"/>
              <a:gd name="adj2" fmla="val -8333"/>
              <a:gd name="adj3" fmla="val 28053"/>
              <a:gd name="adj4" fmla="val -21706"/>
              <a:gd name="adj5" fmla="val 125406"/>
              <a:gd name="adj6" fmla="val -250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kostenlos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559187" y="4250894"/>
            <a:ext cx="152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</a:t>
            </a:r>
            <a:r>
              <a:rPr lang="de-DE" sz="1400" dirty="0" smtClean="0"/>
              <a:t>eit Oktober 2008</a:t>
            </a:r>
            <a:endParaRPr lang="de-D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9083">
        <p14:prism/>
      </p:transition>
    </mc:Choice>
    <mc:Fallback xmlns="">
      <p:transition spd="slow" advTm="79083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6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5|1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8.4|9.5|7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7.2|7|9.3|2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21.6|0.8|16.6|0.6|6|1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380</Words>
  <Application>Microsoft Macintosh PowerPoint</Application>
  <PresentationFormat>Bildschirmpräsentation (4:3)</PresentationFormat>
  <Paragraphs>102</Paragraphs>
  <Slides>30</Slides>
  <Notes>0</Notes>
  <HiddenSlides>5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Galathea</vt:lpstr>
      <vt:lpstr>Die Stecknadel im Heuhaufen</vt:lpstr>
      <vt:lpstr>Antwort auf zwei Fragen:</vt:lpstr>
      <vt:lpstr>Antwort auf zwei Fragen:</vt:lpstr>
      <vt:lpstr>Viele Internetangebote sind verschwunden </vt:lpstr>
      <vt:lpstr>Neue Angebote setzen sich nicht durch</vt:lpstr>
      <vt:lpstr>Die Bildersuche ist jetzt in Pubmed Central integriert</vt:lpstr>
      <vt:lpstr>Die Bildersuche ist jetzt in Pubmed Central integriert</vt:lpstr>
      <vt:lpstr>Erfolg im Internet hat 5 Faktoren</vt:lpstr>
      <vt:lpstr>Die fünf Faktoren am Beispiel Embryotox</vt:lpstr>
      <vt:lpstr>Antwort auf zwei Fragen:</vt:lpstr>
      <vt:lpstr>Der Markt der Suchmaschinen hat sich dramatisch verändert</vt:lpstr>
      <vt:lpstr>Der Markt der Suchmaschinen hat sich dramatisch verändert</vt:lpstr>
      <vt:lpstr>Der Markt der Suchmaschinen hat sich dramatisch verändert</vt:lpstr>
      <vt:lpstr>Der Markt der Suchmaschinen hat sich dramatisch verändert</vt:lpstr>
      <vt:lpstr>Suche mit Datenschutz</vt:lpstr>
      <vt:lpstr>Duckduckgo ist diskret, übersichtlich und nützlich </vt:lpstr>
      <vt:lpstr>PowerPoint-Präsentation</vt:lpstr>
      <vt:lpstr>!Bang-Funktion: Suche nach „!nih odanacatib“ führt zu:</vt:lpstr>
      <vt:lpstr>!Bang-Funktion: Suche nach „!fda osteoporosis“ ergibt:</vt:lpstr>
      <vt:lpstr>Der Traum des Pharmazeuten: Suche nur in seriösen Fachquellen </vt:lpstr>
      <vt:lpstr>iMedisearch: für Pharmazeuten selektiv, spezifisch, nützlich</vt:lpstr>
      <vt:lpstr>PowerPoint-Präsentation</vt:lpstr>
      <vt:lpstr>PowerPoint-Präsentation</vt:lpstr>
      <vt:lpstr>Die HON-Toolbar hat zwei nützliche Funktionen</vt:lpstr>
      <vt:lpstr>Beispiel: Die Seite des Bfarm hat ein HON-Zertifikat</vt:lpstr>
      <vt:lpstr>PowerPoint-Präsentation</vt:lpstr>
      <vt:lpstr>Eine Datenbank der Arzneistoffe, ihrer Wirkungen und ihrer Zielmoleküle </vt:lpstr>
      <vt:lpstr>DrugBank ist umfangreich und informativ</vt:lpstr>
      <vt:lpstr>Die Suche nach „gabapentin“ ergibt:</vt:lpstr>
      <vt:lpstr>Drugbank erlaubt die Suche über die chemische Strukturformel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Stecknadel im Heuhaufen</dc:title>
  <dc:creator>Wolfgang</dc:creator>
  <cp:lastModifiedBy>Steffen Amann</cp:lastModifiedBy>
  <cp:revision>143</cp:revision>
  <dcterms:created xsi:type="dcterms:W3CDTF">2012-12-23T11:03:25Z</dcterms:created>
  <dcterms:modified xsi:type="dcterms:W3CDTF">2013-02-16T22:16:38Z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1642727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